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5" r:id="rId33"/>
    <p:sldId id="286" r:id="rId34"/>
    <p:sldId id="284" r:id="rId35"/>
    <p:sldId id="288" r:id="rId36"/>
    <p:sldId id="289" r:id="rId37"/>
    <p:sldId id="290" r:id="rId38"/>
    <p:sldId id="291" r:id="rId39"/>
    <p:sldId id="292" r:id="rId40"/>
    <p:sldId id="293" r:id="rId4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AED200-2901-4A60-8635-4FBEB30D9171}" v="71" dt="2022-04-06T11:04:58.3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운희" userId="1c1d0e7d-ac85-4881-9f52-6a05f9ac840c" providerId="ADAL" clId="{D4D1BFB5-F38D-4945-8616-A6D68E27AE51}"/>
    <pc:docChg chg="addSld modSld">
      <pc:chgData name="이운희" userId="1c1d0e7d-ac85-4881-9f52-6a05f9ac840c" providerId="ADAL" clId="{D4D1BFB5-F38D-4945-8616-A6D68E27AE51}" dt="2022-03-13T22:01:03.048" v="314" actId="20577"/>
      <pc:docMkLst>
        <pc:docMk/>
      </pc:docMkLst>
      <pc:sldChg chg="modSp new mod">
        <pc:chgData name="이운희" userId="1c1d0e7d-ac85-4881-9f52-6a05f9ac840c" providerId="ADAL" clId="{D4D1BFB5-F38D-4945-8616-A6D68E27AE51}" dt="2022-03-13T22:01:03.048" v="314" actId="20577"/>
        <pc:sldMkLst>
          <pc:docMk/>
          <pc:sldMk cId="1861291046" sldId="256"/>
        </pc:sldMkLst>
        <pc:spChg chg="mod">
          <ac:chgData name="이운희" userId="1c1d0e7d-ac85-4881-9f52-6a05f9ac840c" providerId="ADAL" clId="{D4D1BFB5-F38D-4945-8616-A6D68E27AE51}" dt="2022-03-13T21:55:27.373" v="28"/>
          <ac:spMkLst>
            <pc:docMk/>
            <pc:sldMk cId="1861291046" sldId="256"/>
            <ac:spMk id="2" creationId="{635B57F3-BFF5-4F2D-BCAC-3D6F6669A16C}"/>
          </ac:spMkLst>
        </pc:spChg>
        <pc:spChg chg="mod">
          <ac:chgData name="이운희" userId="1c1d0e7d-ac85-4881-9f52-6a05f9ac840c" providerId="ADAL" clId="{D4D1BFB5-F38D-4945-8616-A6D68E27AE51}" dt="2022-03-13T22:01:03.048" v="314" actId="20577"/>
          <ac:spMkLst>
            <pc:docMk/>
            <pc:sldMk cId="1861291046" sldId="256"/>
            <ac:spMk id="3" creationId="{CFDB6228-19B1-49DA-B705-C8233E052D7F}"/>
          </ac:spMkLst>
        </pc:spChg>
      </pc:sldChg>
      <pc:sldChg chg="addSp delSp modSp new mod">
        <pc:chgData name="이운희" userId="1c1d0e7d-ac85-4881-9f52-6a05f9ac840c" providerId="ADAL" clId="{D4D1BFB5-F38D-4945-8616-A6D68E27AE51}" dt="2022-03-13T21:55:59.270" v="120" actId="14100"/>
        <pc:sldMkLst>
          <pc:docMk/>
          <pc:sldMk cId="1695150492" sldId="257"/>
        </pc:sldMkLst>
        <pc:spChg chg="del">
          <ac:chgData name="이운희" userId="1c1d0e7d-ac85-4881-9f52-6a05f9ac840c" providerId="ADAL" clId="{D4D1BFB5-F38D-4945-8616-A6D68E27AE51}" dt="2022-03-13T21:55:55.730" v="116"/>
          <ac:spMkLst>
            <pc:docMk/>
            <pc:sldMk cId="1695150492" sldId="257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5:59.270" v="120" actId="14100"/>
          <ac:picMkLst>
            <pc:docMk/>
            <pc:sldMk cId="1695150492" sldId="257"/>
            <ac:picMk id="5" creationId="{39DF2C02-CE3E-4644-BE61-DABD0551DDD7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10.621" v="125" actId="14100"/>
        <pc:sldMkLst>
          <pc:docMk/>
          <pc:sldMk cId="1936813590" sldId="258"/>
        </pc:sldMkLst>
        <pc:spChg chg="del">
          <ac:chgData name="이운희" userId="1c1d0e7d-ac85-4881-9f52-6a05f9ac840c" providerId="ADAL" clId="{D4D1BFB5-F38D-4945-8616-A6D68E27AE51}" dt="2022-03-13T21:56:06.861" v="121"/>
          <ac:spMkLst>
            <pc:docMk/>
            <pc:sldMk cId="1936813590" sldId="258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10.621" v="125" actId="14100"/>
          <ac:picMkLst>
            <pc:docMk/>
            <pc:sldMk cId="1936813590" sldId="258"/>
            <ac:picMk id="5" creationId="{950B8676-3954-4AA6-9144-182A689E7999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28.247" v="155" actId="14100"/>
        <pc:sldMkLst>
          <pc:docMk/>
          <pc:sldMk cId="3913210455" sldId="259"/>
        </pc:sldMkLst>
        <pc:spChg chg="del">
          <ac:chgData name="이운희" userId="1c1d0e7d-ac85-4881-9f52-6a05f9ac840c" providerId="ADAL" clId="{D4D1BFB5-F38D-4945-8616-A6D68E27AE51}" dt="2022-03-13T21:56:25.251" v="151"/>
          <ac:spMkLst>
            <pc:docMk/>
            <pc:sldMk cId="3913210455" sldId="259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28.247" v="155" actId="14100"/>
          <ac:picMkLst>
            <pc:docMk/>
            <pc:sldMk cId="3913210455" sldId="259"/>
            <ac:picMk id="5" creationId="{AF5A1082-9FEA-4FA2-9284-E5A43ACC050F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35.689" v="160" actId="14100"/>
        <pc:sldMkLst>
          <pc:docMk/>
          <pc:sldMk cId="303002698" sldId="260"/>
        </pc:sldMkLst>
        <pc:spChg chg="del">
          <ac:chgData name="이운희" userId="1c1d0e7d-ac85-4881-9f52-6a05f9ac840c" providerId="ADAL" clId="{D4D1BFB5-F38D-4945-8616-A6D68E27AE51}" dt="2022-03-13T21:56:32.434" v="156"/>
          <ac:spMkLst>
            <pc:docMk/>
            <pc:sldMk cId="303002698" sldId="260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35.689" v="160" actId="14100"/>
          <ac:picMkLst>
            <pc:docMk/>
            <pc:sldMk cId="303002698" sldId="260"/>
            <ac:picMk id="5" creationId="{91273B3E-C45C-4811-80D3-482DA907E1DC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05.288" v="277" actId="14100"/>
        <pc:sldMkLst>
          <pc:docMk/>
          <pc:sldMk cId="3092454844" sldId="261"/>
        </pc:sldMkLst>
        <pc:spChg chg="del">
          <ac:chgData name="이운희" userId="1c1d0e7d-ac85-4881-9f52-6a05f9ac840c" providerId="ADAL" clId="{D4D1BFB5-F38D-4945-8616-A6D68E27AE51}" dt="2022-03-13T22:00:01.697" v="273"/>
          <ac:spMkLst>
            <pc:docMk/>
            <pc:sldMk cId="3092454844" sldId="261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05.288" v="277" actId="14100"/>
          <ac:picMkLst>
            <pc:docMk/>
            <pc:sldMk cId="3092454844" sldId="261"/>
            <ac:picMk id="5" creationId="{B6C03A1A-75EB-4B22-84C8-540FB462B239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41.864" v="165" actId="14100"/>
        <pc:sldMkLst>
          <pc:docMk/>
          <pc:sldMk cId="3144793856" sldId="262"/>
        </pc:sldMkLst>
        <pc:spChg chg="del">
          <ac:chgData name="이운희" userId="1c1d0e7d-ac85-4881-9f52-6a05f9ac840c" providerId="ADAL" clId="{D4D1BFB5-F38D-4945-8616-A6D68E27AE51}" dt="2022-03-13T21:56:38.647" v="161"/>
          <ac:spMkLst>
            <pc:docMk/>
            <pc:sldMk cId="3144793856" sldId="262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41.864" v="165" actId="14100"/>
          <ac:picMkLst>
            <pc:docMk/>
            <pc:sldMk cId="3144793856" sldId="262"/>
            <ac:picMk id="5" creationId="{320605B0-840A-44AA-B5AD-AB7915760DAA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49.282" v="168" actId="14100"/>
        <pc:sldMkLst>
          <pc:docMk/>
          <pc:sldMk cId="2264787895" sldId="263"/>
        </pc:sldMkLst>
        <pc:spChg chg="del">
          <ac:chgData name="이운희" userId="1c1d0e7d-ac85-4881-9f52-6a05f9ac840c" providerId="ADAL" clId="{D4D1BFB5-F38D-4945-8616-A6D68E27AE51}" dt="2022-03-13T21:56:45.935" v="166"/>
          <ac:spMkLst>
            <pc:docMk/>
            <pc:sldMk cId="2264787895" sldId="263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49.282" v="168" actId="14100"/>
          <ac:picMkLst>
            <pc:docMk/>
            <pc:sldMk cId="2264787895" sldId="263"/>
            <ac:picMk id="5" creationId="{5EA457D7-2917-45BD-A813-9BFBEEF209BF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56.559" v="173" actId="14100"/>
        <pc:sldMkLst>
          <pc:docMk/>
          <pc:sldMk cId="1184874021" sldId="264"/>
        </pc:sldMkLst>
        <pc:spChg chg="del">
          <ac:chgData name="이운희" userId="1c1d0e7d-ac85-4881-9f52-6a05f9ac840c" providerId="ADAL" clId="{D4D1BFB5-F38D-4945-8616-A6D68E27AE51}" dt="2022-03-13T21:56:53.671" v="169"/>
          <ac:spMkLst>
            <pc:docMk/>
            <pc:sldMk cId="1184874021" sldId="264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56.559" v="173" actId="14100"/>
          <ac:picMkLst>
            <pc:docMk/>
            <pc:sldMk cId="1184874021" sldId="264"/>
            <ac:picMk id="5" creationId="{55B1902F-B4C1-4009-89A9-0A8FB3C5E2F8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04.945" v="176" actId="14100"/>
        <pc:sldMkLst>
          <pc:docMk/>
          <pc:sldMk cId="3394885343" sldId="265"/>
        </pc:sldMkLst>
        <pc:spChg chg="del">
          <ac:chgData name="이운희" userId="1c1d0e7d-ac85-4881-9f52-6a05f9ac840c" providerId="ADAL" clId="{D4D1BFB5-F38D-4945-8616-A6D68E27AE51}" dt="2022-03-13T21:57:01.485" v="174"/>
          <ac:spMkLst>
            <pc:docMk/>
            <pc:sldMk cId="3394885343" sldId="265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04.945" v="176" actId="14100"/>
          <ac:picMkLst>
            <pc:docMk/>
            <pc:sldMk cId="3394885343" sldId="265"/>
            <ac:picMk id="5" creationId="{B5FAC461-5D68-4FBA-B2C0-88A5B16DAAA5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09.669" v="181" actId="14100"/>
        <pc:sldMkLst>
          <pc:docMk/>
          <pc:sldMk cId="3647842302" sldId="266"/>
        </pc:sldMkLst>
        <pc:spChg chg="del">
          <ac:chgData name="이운희" userId="1c1d0e7d-ac85-4881-9f52-6a05f9ac840c" providerId="ADAL" clId="{D4D1BFB5-F38D-4945-8616-A6D68E27AE51}" dt="2022-03-13T21:57:07.190" v="177"/>
          <ac:spMkLst>
            <pc:docMk/>
            <pc:sldMk cId="3647842302" sldId="266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09.669" v="181" actId="14100"/>
          <ac:picMkLst>
            <pc:docMk/>
            <pc:sldMk cId="3647842302" sldId="266"/>
            <ac:picMk id="5" creationId="{BF8D9371-F72F-4130-AC36-A0FDEC743DFD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16.659" v="184" actId="14100"/>
        <pc:sldMkLst>
          <pc:docMk/>
          <pc:sldMk cId="1397164619" sldId="267"/>
        </pc:sldMkLst>
        <pc:spChg chg="del">
          <ac:chgData name="이운희" userId="1c1d0e7d-ac85-4881-9f52-6a05f9ac840c" providerId="ADAL" clId="{D4D1BFB5-F38D-4945-8616-A6D68E27AE51}" dt="2022-03-13T21:57:13.331" v="182"/>
          <ac:spMkLst>
            <pc:docMk/>
            <pc:sldMk cId="1397164619" sldId="267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16.659" v="184" actId="14100"/>
          <ac:picMkLst>
            <pc:docMk/>
            <pc:sldMk cId="1397164619" sldId="267"/>
            <ac:picMk id="5" creationId="{905B7D06-DA39-445D-B657-C28DAC7CE6C2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22.710" v="189" actId="14100"/>
        <pc:sldMkLst>
          <pc:docMk/>
          <pc:sldMk cId="1396376228" sldId="268"/>
        </pc:sldMkLst>
        <pc:spChg chg="del">
          <ac:chgData name="이운희" userId="1c1d0e7d-ac85-4881-9f52-6a05f9ac840c" providerId="ADAL" clId="{D4D1BFB5-F38D-4945-8616-A6D68E27AE51}" dt="2022-03-13T21:57:19.129" v="185"/>
          <ac:spMkLst>
            <pc:docMk/>
            <pc:sldMk cId="1396376228" sldId="268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22.710" v="189" actId="14100"/>
          <ac:picMkLst>
            <pc:docMk/>
            <pc:sldMk cId="1396376228" sldId="268"/>
            <ac:picMk id="5" creationId="{860D55F3-CAC2-4147-AF7E-DCA99A3E0DEE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30.524" v="192" actId="14100"/>
        <pc:sldMkLst>
          <pc:docMk/>
          <pc:sldMk cId="3339692719" sldId="269"/>
        </pc:sldMkLst>
        <pc:spChg chg="del">
          <ac:chgData name="이운희" userId="1c1d0e7d-ac85-4881-9f52-6a05f9ac840c" providerId="ADAL" clId="{D4D1BFB5-F38D-4945-8616-A6D68E27AE51}" dt="2022-03-13T21:57:26.747" v="190"/>
          <ac:spMkLst>
            <pc:docMk/>
            <pc:sldMk cId="3339692719" sldId="269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30.524" v="192" actId="14100"/>
          <ac:picMkLst>
            <pc:docMk/>
            <pc:sldMk cId="3339692719" sldId="269"/>
            <ac:picMk id="5" creationId="{05CA780E-4039-4CE3-ABAC-2479598453C9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38.360" v="197" actId="14100"/>
        <pc:sldMkLst>
          <pc:docMk/>
          <pc:sldMk cId="1100908444" sldId="270"/>
        </pc:sldMkLst>
        <pc:spChg chg="del">
          <ac:chgData name="이운희" userId="1c1d0e7d-ac85-4881-9f52-6a05f9ac840c" providerId="ADAL" clId="{D4D1BFB5-F38D-4945-8616-A6D68E27AE51}" dt="2022-03-13T21:57:35.564" v="193"/>
          <ac:spMkLst>
            <pc:docMk/>
            <pc:sldMk cId="1100908444" sldId="270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38.360" v="197" actId="14100"/>
          <ac:picMkLst>
            <pc:docMk/>
            <pc:sldMk cId="1100908444" sldId="270"/>
            <ac:picMk id="5" creationId="{3C7C16FD-F282-480D-B85A-E568F361D095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45.521" v="202" actId="14100"/>
        <pc:sldMkLst>
          <pc:docMk/>
          <pc:sldMk cId="943297757" sldId="271"/>
        </pc:sldMkLst>
        <pc:spChg chg="del">
          <ac:chgData name="이운희" userId="1c1d0e7d-ac85-4881-9f52-6a05f9ac840c" providerId="ADAL" clId="{D4D1BFB5-F38D-4945-8616-A6D68E27AE51}" dt="2022-03-13T21:57:41.587" v="198"/>
          <ac:spMkLst>
            <pc:docMk/>
            <pc:sldMk cId="943297757" sldId="271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45.521" v="202" actId="14100"/>
          <ac:picMkLst>
            <pc:docMk/>
            <pc:sldMk cId="943297757" sldId="271"/>
            <ac:picMk id="5" creationId="{DE624D64-A692-409E-A8EE-8721FECD85FF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55.131" v="205" actId="14100"/>
        <pc:sldMkLst>
          <pc:docMk/>
          <pc:sldMk cId="3440597141" sldId="272"/>
        </pc:sldMkLst>
        <pc:spChg chg="del">
          <ac:chgData name="이운희" userId="1c1d0e7d-ac85-4881-9f52-6a05f9ac840c" providerId="ADAL" clId="{D4D1BFB5-F38D-4945-8616-A6D68E27AE51}" dt="2022-03-13T21:57:52.057" v="203"/>
          <ac:spMkLst>
            <pc:docMk/>
            <pc:sldMk cId="3440597141" sldId="272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55.131" v="205" actId="14100"/>
          <ac:picMkLst>
            <pc:docMk/>
            <pc:sldMk cId="3440597141" sldId="272"/>
            <ac:picMk id="5" creationId="{4540ACD7-074A-4A72-90BB-74FAAF80E587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02.383" v="210" actId="14100"/>
        <pc:sldMkLst>
          <pc:docMk/>
          <pc:sldMk cId="802975057" sldId="273"/>
        </pc:sldMkLst>
        <pc:spChg chg="del">
          <ac:chgData name="이운희" userId="1c1d0e7d-ac85-4881-9f52-6a05f9ac840c" providerId="ADAL" clId="{D4D1BFB5-F38D-4945-8616-A6D68E27AE51}" dt="2022-03-13T21:57:58.651" v="206"/>
          <ac:spMkLst>
            <pc:docMk/>
            <pc:sldMk cId="802975057" sldId="273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02.383" v="210" actId="14100"/>
          <ac:picMkLst>
            <pc:docMk/>
            <pc:sldMk cId="802975057" sldId="273"/>
            <ac:picMk id="5" creationId="{04246E06-4F39-4343-A9CE-160F30C28C2A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09.725" v="215" actId="14100"/>
        <pc:sldMkLst>
          <pc:docMk/>
          <pc:sldMk cId="1943449677" sldId="274"/>
        </pc:sldMkLst>
        <pc:spChg chg="del">
          <ac:chgData name="이운희" userId="1c1d0e7d-ac85-4881-9f52-6a05f9ac840c" providerId="ADAL" clId="{D4D1BFB5-F38D-4945-8616-A6D68E27AE51}" dt="2022-03-13T21:58:05.386" v="211"/>
          <ac:spMkLst>
            <pc:docMk/>
            <pc:sldMk cId="1943449677" sldId="274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09.725" v="215" actId="14100"/>
          <ac:picMkLst>
            <pc:docMk/>
            <pc:sldMk cId="1943449677" sldId="274"/>
            <ac:picMk id="5" creationId="{19BA4C69-47A9-47CD-BD29-F7928BCCD911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17.594" v="220" actId="14100"/>
        <pc:sldMkLst>
          <pc:docMk/>
          <pc:sldMk cId="3630176565" sldId="275"/>
        </pc:sldMkLst>
        <pc:spChg chg="del">
          <ac:chgData name="이운희" userId="1c1d0e7d-ac85-4881-9f52-6a05f9ac840c" providerId="ADAL" clId="{D4D1BFB5-F38D-4945-8616-A6D68E27AE51}" dt="2022-03-13T21:58:15.118" v="216"/>
          <ac:spMkLst>
            <pc:docMk/>
            <pc:sldMk cId="3630176565" sldId="275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17.594" v="220" actId="14100"/>
          <ac:picMkLst>
            <pc:docMk/>
            <pc:sldMk cId="3630176565" sldId="275"/>
            <ac:picMk id="5" creationId="{717677F8-4FE8-4E6C-8434-095E9A1898F4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23.772" v="225" actId="14100"/>
        <pc:sldMkLst>
          <pc:docMk/>
          <pc:sldMk cId="1006431456" sldId="276"/>
        </pc:sldMkLst>
        <pc:spChg chg="del">
          <ac:chgData name="이운희" userId="1c1d0e7d-ac85-4881-9f52-6a05f9ac840c" providerId="ADAL" clId="{D4D1BFB5-F38D-4945-8616-A6D68E27AE51}" dt="2022-03-13T21:58:20.935" v="221"/>
          <ac:spMkLst>
            <pc:docMk/>
            <pc:sldMk cId="1006431456" sldId="276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23.772" v="225" actId="14100"/>
          <ac:picMkLst>
            <pc:docMk/>
            <pc:sldMk cId="1006431456" sldId="276"/>
            <ac:picMk id="5" creationId="{7EDC4879-6DBF-431A-B494-671551DF58F9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29.552" v="230" actId="14100"/>
        <pc:sldMkLst>
          <pc:docMk/>
          <pc:sldMk cId="2534720551" sldId="277"/>
        </pc:sldMkLst>
        <pc:spChg chg="del">
          <ac:chgData name="이운희" userId="1c1d0e7d-ac85-4881-9f52-6a05f9ac840c" providerId="ADAL" clId="{D4D1BFB5-F38D-4945-8616-A6D68E27AE51}" dt="2022-03-13T21:58:25.972" v="226"/>
          <ac:spMkLst>
            <pc:docMk/>
            <pc:sldMk cId="2534720551" sldId="277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29.552" v="230" actId="14100"/>
          <ac:picMkLst>
            <pc:docMk/>
            <pc:sldMk cId="2534720551" sldId="277"/>
            <ac:picMk id="5" creationId="{39CDBE21-3205-4E8D-B150-A1D04BE65F30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38.903" v="233" actId="14100"/>
        <pc:sldMkLst>
          <pc:docMk/>
          <pc:sldMk cId="3174452003" sldId="278"/>
        </pc:sldMkLst>
        <pc:spChg chg="del">
          <ac:chgData name="이운희" userId="1c1d0e7d-ac85-4881-9f52-6a05f9ac840c" providerId="ADAL" clId="{D4D1BFB5-F38D-4945-8616-A6D68E27AE51}" dt="2022-03-13T21:58:35.791" v="231"/>
          <ac:spMkLst>
            <pc:docMk/>
            <pc:sldMk cId="3174452003" sldId="278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38.903" v="233" actId="14100"/>
          <ac:picMkLst>
            <pc:docMk/>
            <pc:sldMk cId="3174452003" sldId="278"/>
            <ac:picMk id="5" creationId="{FE3D5EA3-22D2-4C49-83AD-A898B845A8E3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45.812" v="236" actId="14100"/>
        <pc:sldMkLst>
          <pc:docMk/>
          <pc:sldMk cId="413066534" sldId="279"/>
        </pc:sldMkLst>
        <pc:spChg chg="del">
          <ac:chgData name="이운희" userId="1c1d0e7d-ac85-4881-9f52-6a05f9ac840c" providerId="ADAL" clId="{D4D1BFB5-F38D-4945-8616-A6D68E27AE51}" dt="2022-03-13T21:58:42.045" v="234"/>
          <ac:spMkLst>
            <pc:docMk/>
            <pc:sldMk cId="413066534" sldId="279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45.812" v="236" actId="14100"/>
          <ac:picMkLst>
            <pc:docMk/>
            <pc:sldMk cId="413066534" sldId="279"/>
            <ac:picMk id="5" creationId="{8E302D3F-A9A5-451D-8D3E-5375CD382552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52.511" v="239" actId="14100"/>
        <pc:sldMkLst>
          <pc:docMk/>
          <pc:sldMk cId="1756599912" sldId="280"/>
        </pc:sldMkLst>
        <pc:spChg chg="del">
          <ac:chgData name="이운희" userId="1c1d0e7d-ac85-4881-9f52-6a05f9ac840c" providerId="ADAL" clId="{D4D1BFB5-F38D-4945-8616-A6D68E27AE51}" dt="2022-03-13T21:58:50.067" v="237"/>
          <ac:spMkLst>
            <pc:docMk/>
            <pc:sldMk cId="1756599912" sldId="280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52.511" v="239" actId="14100"/>
          <ac:picMkLst>
            <pc:docMk/>
            <pc:sldMk cId="1756599912" sldId="280"/>
            <ac:picMk id="5" creationId="{49DD877E-69DC-4D9D-BCB3-611387C38ECB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00.704" v="244" actId="14100"/>
        <pc:sldMkLst>
          <pc:docMk/>
          <pc:sldMk cId="339501771" sldId="281"/>
        </pc:sldMkLst>
        <pc:spChg chg="del">
          <ac:chgData name="이운희" userId="1c1d0e7d-ac85-4881-9f52-6a05f9ac840c" providerId="ADAL" clId="{D4D1BFB5-F38D-4945-8616-A6D68E27AE51}" dt="2022-03-13T21:58:57.356" v="240"/>
          <ac:spMkLst>
            <pc:docMk/>
            <pc:sldMk cId="339501771" sldId="281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00.704" v="244" actId="14100"/>
          <ac:picMkLst>
            <pc:docMk/>
            <pc:sldMk cId="339501771" sldId="281"/>
            <ac:picMk id="5" creationId="{C33634D1-E2D7-4E7A-96EA-A20903C47BED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10.325" v="249" actId="14100"/>
        <pc:sldMkLst>
          <pc:docMk/>
          <pc:sldMk cId="4177222335" sldId="282"/>
        </pc:sldMkLst>
        <pc:spChg chg="del">
          <ac:chgData name="이운희" userId="1c1d0e7d-ac85-4881-9f52-6a05f9ac840c" providerId="ADAL" clId="{D4D1BFB5-F38D-4945-8616-A6D68E27AE51}" dt="2022-03-13T21:59:07.228" v="245"/>
          <ac:spMkLst>
            <pc:docMk/>
            <pc:sldMk cId="4177222335" sldId="282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10.325" v="249" actId="14100"/>
          <ac:picMkLst>
            <pc:docMk/>
            <pc:sldMk cId="4177222335" sldId="282"/>
            <ac:picMk id="5" creationId="{F86364F5-0E32-423A-90DB-BCE233C42453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21.762" v="254" actId="14100"/>
        <pc:sldMkLst>
          <pc:docMk/>
          <pc:sldMk cId="369600854" sldId="283"/>
        </pc:sldMkLst>
        <pc:spChg chg="del">
          <ac:chgData name="이운희" userId="1c1d0e7d-ac85-4881-9f52-6a05f9ac840c" providerId="ADAL" clId="{D4D1BFB5-F38D-4945-8616-A6D68E27AE51}" dt="2022-03-13T21:59:18.895" v="250"/>
          <ac:spMkLst>
            <pc:docMk/>
            <pc:sldMk cId="369600854" sldId="283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21.762" v="254" actId="14100"/>
          <ac:picMkLst>
            <pc:docMk/>
            <pc:sldMk cId="369600854" sldId="283"/>
            <ac:picMk id="5" creationId="{DDD43E63-935F-4C3C-8593-A92F3747C970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34.054" v="257" actId="14100"/>
        <pc:sldMkLst>
          <pc:docMk/>
          <pc:sldMk cId="255019830" sldId="284"/>
        </pc:sldMkLst>
        <pc:spChg chg="del">
          <ac:chgData name="이운희" userId="1c1d0e7d-ac85-4881-9f52-6a05f9ac840c" providerId="ADAL" clId="{D4D1BFB5-F38D-4945-8616-A6D68E27AE51}" dt="2022-03-13T21:59:30.772" v="255"/>
          <ac:spMkLst>
            <pc:docMk/>
            <pc:sldMk cId="255019830" sldId="284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34.054" v="257" actId="14100"/>
          <ac:picMkLst>
            <pc:docMk/>
            <pc:sldMk cId="255019830" sldId="284"/>
            <ac:picMk id="5" creationId="{EBCA159F-CFB0-48C4-A329-48DD7A28071C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41.434" v="262" actId="14100"/>
        <pc:sldMkLst>
          <pc:docMk/>
          <pc:sldMk cId="4102689351" sldId="285"/>
        </pc:sldMkLst>
        <pc:spChg chg="del">
          <ac:chgData name="이운희" userId="1c1d0e7d-ac85-4881-9f52-6a05f9ac840c" providerId="ADAL" clId="{D4D1BFB5-F38D-4945-8616-A6D68E27AE51}" dt="2022-03-13T21:59:38.575" v="258"/>
          <ac:spMkLst>
            <pc:docMk/>
            <pc:sldMk cId="4102689351" sldId="285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41.434" v="262" actId="14100"/>
          <ac:picMkLst>
            <pc:docMk/>
            <pc:sldMk cId="4102689351" sldId="285"/>
            <ac:picMk id="5" creationId="{6BB84565-575D-46F1-810A-82435465D128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50.052" v="265" actId="14100"/>
        <pc:sldMkLst>
          <pc:docMk/>
          <pc:sldMk cId="1282085771" sldId="286"/>
        </pc:sldMkLst>
        <pc:spChg chg="del">
          <ac:chgData name="이운희" userId="1c1d0e7d-ac85-4881-9f52-6a05f9ac840c" providerId="ADAL" clId="{D4D1BFB5-F38D-4945-8616-A6D68E27AE51}" dt="2022-03-13T21:59:46.092" v="263"/>
          <ac:spMkLst>
            <pc:docMk/>
            <pc:sldMk cId="1282085771" sldId="286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50.052" v="265" actId="14100"/>
          <ac:picMkLst>
            <pc:docMk/>
            <pc:sldMk cId="1282085771" sldId="286"/>
            <ac:picMk id="5" creationId="{AC77DBB8-6BFE-402D-B830-A9210D14ECBC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10.883" v="282" actId="14100"/>
        <pc:sldMkLst>
          <pc:docMk/>
          <pc:sldMk cId="2563193008" sldId="287"/>
        </pc:sldMkLst>
        <pc:spChg chg="del">
          <ac:chgData name="이운희" userId="1c1d0e7d-ac85-4881-9f52-6a05f9ac840c" providerId="ADAL" clId="{D4D1BFB5-F38D-4945-8616-A6D68E27AE51}" dt="2022-03-13T22:00:08.223" v="278"/>
          <ac:spMkLst>
            <pc:docMk/>
            <pc:sldMk cId="2563193008" sldId="287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10.883" v="282" actId="14100"/>
          <ac:picMkLst>
            <pc:docMk/>
            <pc:sldMk cId="2563193008" sldId="287"/>
            <ac:picMk id="5" creationId="{810D386A-C044-4EDE-AC8A-D12C028C6B98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19.640" v="287" actId="14100"/>
        <pc:sldMkLst>
          <pc:docMk/>
          <pc:sldMk cId="1076965358" sldId="288"/>
        </pc:sldMkLst>
        <pc:spChg chg="del">
          <ac:chgData name="이운희" userId="1c1d0e7d-ac85-4881-9f52-6a05f9ac840c" providerId="ADAL" clId="{D4D1BFB5-F38D-4945-8616-A6D68E27AE51}" dt="2022-03-13T22:00:16.482" v="283"/>
          <ac:spMkLst>
            <pc:docMk/>
            <pc:sldMk cId="1076965358" sldId="288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19.640" v="287" actId="14100"/>
          <ac:picMkLst>
            <pc:docMk/>
            <pc:sldMk cId="1076965358" sldId="288"/>
            <ac:picMk id="5" creationId="{DE2A6112-295B-4EA7-99B1-8E9C9078C9C5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26.870" v="292" actId="14100"/>
        <pc:sldMkLst>
          <pc:docMk/>
          <pc:sldMk cId="3594627401" sldId="289"/>
        </pc:sldMkLst>
        <pc:spChg chg="del">
          <ac:chgData name="이운희" userId="1c1d0e7d-ac85-4881-9f52-6a05f9ac840c" providerId="ADAL" clId="{D4D1BFB5-F38D-4945-8616-A6D68E27AE51}" dt="2022-03-13T22:00:23.970" v="288"/>
          <ac:spMkLst>
            <pc:docMk/>
            <pc:sldMk cId="3594627401" sldId="289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26.870" v="292" actId="14100"/>
          <ac:picMkLst>
            <pc:docMk/>
            <pc:sldMk cId="3594627401" sldId="289"/>
            <ac:picMk id="5" creationId="{36CB6790-353F-457E-9C51-17C2FF89C1FB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34.454" v="295" actId="14100"/>
        <pc:sldMkLst>
          <pc:docMk/>
          <pc:sldMk cId="3043380119" sldId="290"/>
        </pc:sldMkLst>
        <pc:spChg chg="del">
          <ac:chgData name="이운희" userId="1c1d0e7d-ac85-4881-9f52-6a05f9ac840c" providerId="ADAL" clId="{D4D1BFB5-F38D-4945-8616-A6D68E27AE51}" dt="2022-03-13T22:00:31.146" v="293"/>
          <ac:spMkLst>
            <pc:docMk/>
            <pc:sldMk cId="3043380119" sldId="290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34.454" v="295" actId="14100"/>
          <ac:picMkLst>
            <pc:docMk/>
            <pc:sldMk cId="3043380119" sldId="290"/>
            <ac:picMk id="5" creationId="{7835B20D-9CAC-4A06-B37F-D2C7583A0D2F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40.508" v="300" actId="14100"/>
        <pc:sldMkLst>
          <pc:docMk/>
          <pc:sldMk cId="3639396914" sldId="291"/>
        </pc:sldMkLst>
        <pc:spChg chg="del">
          <ac:chgData name="이운희" userId="1c1d0e7d-ac85-4881-9f52-6a05f9ac840c" providerId="ADAL" clId="{D4D1BFB5-F38D-4945-8616-A6D68E27AE51}" dt="2022-03-13T22:00:37.484" v="296"/>
          <ac:spMkLst>
            <pc:docMk/>
            <pc:sldMk cId="3639396914" sldId="291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40.508" v="300" actId="14100"/>
          <ac:picMkLst>
            <pc:docMk/>
            <pc:sldMk cId="3639396914" sldId="291"/>
            <ac:picMk id="5" creationId="{34CC435A-23D1-4B9A-9D29-F4BAB2DE9E73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45.764" v="305" actId="14100"/>
        <pc:sldMkLst>
          <pc:docMk/>
          <pc:sldMk cId="3341277454" sldId="292"/>
        </pc:sldMkLst>
        <pc:spChg chg="del">
          <ac:chgData name="이운희" userId="1c1d0e7d-ac85-4881-9f52-6a05f9ac840c" providerId="ADAL" clId="{D4D1BFB5-F38D-4945-8616-A6D68E27AE51}" dt="2022-03-13T22:00:42.698" v="301"/>
          <ac:spMkLst>
            <pc:docMk/>
            <pc:sldMk cId="3341277454" sldId="292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45.764" v="305" actId="14100"/>
          <ac:picMkLst>
            <pc:docMk/>
            <pc:sldMk cId="3341277454" sldId="292"/>
            <ac:picMk id="5" creationId="{908A85E9-51C9-45C7-90C7-F71FDD613588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52.970" v="310" actId="14100"/>
        <pc:sldMkLst>
          <pc:docMk/>
          <pc:sldMk cId="3296269432" sldId="293"/>
        </pc:sldMkLst>
        <pc:spChg chg="del">
          <ac:chgData name="이운희" userId="1c1d0e7d-ac85-4881-9f52-6a05f9ac840c" providerId="ADAL" clId="{D4D1BFB5-F38D-4945-8616-A6D68E27AE51}" dt="2022-03-13T22:00:49.931" v="306"/>
          <ac:spMkLst>
            <pc:docMk/>
            <pc:sldMk cId="3296269432" sldId="293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52.970" v="310" actId="14100"/>
          <ac:picMkLst>
            <pc:docMk/>
            <pc:sldMk cId="3296269432" sldId="293"/>
            <ac:picMk id="5" creationId="{30CB89AA-C45C-4A85-A3AA-682AC336905F}"/>
          </ac:picMkLst>
        </pc:picChg>
      </pc:sldChg>
      <pc:sldChg chg="new">
        <pc:chgData name="이운희" userId="1c1d0e7d-ac85-4881-9f52-6a05f9ac840c" providerId="ADAL" clId="{D4D1BFB5-F38D-4945-8616-A6D68E27AE51}" dt="2022-03-13T22:00:55.801" v="311" actId="680"/>
        <pc:sldMkLst>
          <pc:docMk/>
          <pc:sldMk cId="2448739769" sldId="294"/>
        </pc:sldMkLst>
      </pc:sldChg>
    </pc:docChg>
  </pc:docChgLst>
  <pc:docChgLst>
    <pc:chgData name="이운희" userId="1c1d0e7d-ac85-4881-9f52-6a05f9ac840c" providerId="ADAL" clId="{49AED200-2901-4A60-8635-4FBEB30D9171}"/>
    <pc:docChg chg="addSld delSld modSld">
      <pc:chgData name="이운희" userId="1c1d0e7d-ac85-4881-9f52-6a05f9ac840c" providerId="ADAL" clId="{49AED200-2901-4A60-8635-4FBEB30D9171}" dt="2022-04-06T11:07:58.518" v="202" actId="14100"/>
      <pc:docMkLst>
        <pc:docMk/>
      </pc:docMkLst>
      <pc:sldChg chg="addSp delSp modSp new mod">
        <pc:chgData name="이운희" userId="1c1d0e7d-ac85-4881-9f52-6a05f9ac840c" providerId="ADAL" clId="{49AED200-2901-4A60-8635-4FBEB30D9171}" dt="2022-04-06T11:05:11.093" v="133" actId="14100"/>
        <pc:sldMkLst>
          <pc:docMk/>
          <pc:sldMk cId="484269930" sldId="257"/>
        </pc:sldMkLst>
        <pc:spChg chg="del">
          <ac:chgData name="이운희" userId="1c1d0e7d-ac85-4881-9f52-6a05f9ac840c" providerId="ADAL" clId="{49AED200-2901-4A60-8635-4FBEB30D9171}" dt="2022-04-06T11:02:45.282" v="9"/>
          <ac:spMkLst>
            <pc:docMk/>
            <pc:sldMk cId="484269930" sldId="257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5:11.093" v="133" actId="14100"/>
          <ac:picMkLst>
            <pc:docMk/>
            <pc:sldMk cId="484269930" sldId="257"/>
            <ac:picMk id="5" creationId="{812EF9A6-B55D-4F2F-BF79-BC92E2E11F17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5:17.592" v="135" actId="14100"/>
        <pc:sldMkLst>
          <pc:docMk/>
          <pc:sldMk cId="1234104893" sldId="258"/>
        </pc:sldMkLst>
        <pc:spChg chg="del">
          <ac:chgData name="이운희" userId="1c1d0e7d-ac85-4881-9f52-6a05f9ac840c" providerId="ADAL" clId="{49AED200-2901-4A60-8635-4FBEB30D9171}" dt="2022-04-06T11:02:52.056" v="12"/>
          <ac:spMkLst>
            <pc:docMk/>
            <pc:sldMk cId="1234104893" sldId="258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5:17.592" v="135" actId="14100"/>
          <ac:picMkLst>
            <pc:docMk/>
            <pc:sldMk cId="1234104893" sldId="258"/>
            <ac:picMk id="5" creationId="{25A51933-552C-4DFC-B733-6B68D8C2E7EA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5:21.619" v="137" actId="14100"/>
        <pc:sldMkLst>
          <pc:docMk/>
          <pc:sldMk cId="1467865010" sldId="259"/>
        </pc:sldMkLst>
        <pc:spChg chg="del">
          <ac:chgData name="이운희" userId="1c1d0e7d-ac85-4881-9f52-6a05f9ac840c" providerId="ADAL" clId="{49AED200-2901-4A60-8635-4FBEB30D9171}" dt="2022-04-06T11:02:54.776" v="13"/>
          <ac:spMkLst>
            <pc:docMk/>
            <pc:sldMk cId="1467865010" sldId="259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5:21.619" v="137" actId="14100"/>
          <ac:picMkLst>
            <pc:docMk/>
            <pc:sldMk cId="1467865010" sldId="259"/>
            <ac:picMk id="5" creationId="{CD6F6E22-C599-4CBC-AEBE-543595F81202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5:26.059" v="139" actId="14100"/>
        <pc:sldMkLst>
          <pc:docMk/>
          <pc:sldMk cId="848750759" sldId="260"/>
        </pc:sldMkLst>
        <pc:spChg chg="del">
          <ac:chgData name="이운희" userId="1c1d0e7d-ac85-4881-9f52-6a05f9ac840c" providerId="ADAL" clId="{49AED200-2901-4A60-8635-4FBEB30D9171}" dt="2022-04-06T11:02:57.581" v="14"/>
          <ac:spMkLst>
            <pc:docMk/>
            <pc:sldMk cId="848750759" sldId="260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5:26.059" v="139" actId="14100"/>
          <ac:picMkLst>
            <pc:docMk/>
            <pc:sldMk cId="848750759" sldId="260"/>
            <ac:picMk id="5" creationId="{1AEE0772-3D2A-4F2E-A5BB-BE3F83AC785B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5:30.202" v="141" actId="14100"/>
        <pc:sldMkLst>
          <pc:docMk/>
          <pc:sldMk cId="1269279313" sldId="261"/>
        </pc:sldMkLst>
        <pc:spChg chg="del">
          <ac:chgData name="이운희" userId="1c1d0e7d-ac85-4881-9f52-6a05f9ac840c" providerId="ADAL" clId="{49AED200-2901-4A60-8635-4FBEB30D9171}" dt="2022-04-06T11:03:01.892" v="17"/>
          <ac:spMkLst>
            <pc:docMk/>
            <pc:sldMk cId="1269279313" sldId="261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5:30.202" v="141" actId="14100"/>
          <ac:picMkLst>
            <pc:docMk/>
            <pc:sldMk cId="1269279313" sldId="261"/>
            <ac:picMk id="5" creationId="{7E8063B3-6F73-47A3-A822-2539DDDE6D8D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5:35.595" v="143" actId="14100"/>
        <pc:sldMkLst>
          <pc:docMk/>
          <pc:sldMk cId="3755833673" sldId="262"/>
        </pc:sldMkLst>
        <pc:spChg chg="del">
          <ac:chgData name="이운희" userId="1c1d0e7d-ac85-4881-9f52-6a05f9ac840c" providerId="ADAL" clId="{49AED200-2901-4A60-8635-4FBEB30D9171}" dt="2022-04-06T11:03:05.122" v="19"/>
          <ac:spMkLst>
            <pc:docMk/>
            <pc:sldMk cId="3755833673" sldId="262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5:35.595" v="143" actId="14100"/>
          <ac:picMkLst>
            <pc:docMk/>
            <pc:sldMk cId="3755833673" sldId="262"/>
            <ac:picMk id="5" creationId="{16447242-795C-49EF-8527-CF3795890E30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5:40.824" v="145" actId="14100"/>
        <pc:sldMkLst>
          <pc:docMk/>
          <pc:sldMk cId="3157223404" sldId="263"/>
        </pc:sldMkLst>
        <pc:spChg chg="del">
          <ac:chgData name="이운희" userId="1c1d0e7d-ac85-4881-9f52-6a05f9ac840c" providerId="ADAL" clId="{49AED200-2901-4A60-8635-4FBEB30D9171}" dt="2022-04-06T11:03:08.544" v="21"/>
          <ac:spMkLst>
            <pc:docMk/>
            <pc:sldMk cId="3157223404" sldId="263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5:40.824" v="145" actId="14100"/>
          <ac:picMkLst>
            <pc:docMk/>
            <pc:sldMk cId="3157223404" sldId="263"/>
            <ac:picMk id="5" creationId="{96582190-192E-4AE9-8B7D-CB34E1D531E0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5:46.555" v="147" actId="14100"/>
        <pc:sldMkLst>
          <pc:docMk/>
          <pc:sldMk cId="821550440" sldId="264"/>
        </pc:sldMkLst>
        <pc:spChg chg="del">
          <ac:chgData name="이운희" userId="1c1d0e7d-ac85-4881-9f52-6a05f9ac840c" providerId="ADAL" clId="{49AED200-2901-4A60-8635-4FBEB30D9171}" dt="2022-04-06T11:03:14.541" v="27"/>
          <ac:spMkLst>
            <pc:docMk/>
            <pc:sldMk cId="821550440" sldId="264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5:46.555" v="147" actId="14100"/>
          <ac:picMkLst>
            <pc:docMk/>
            <pc:sldMk cId="821550440" sldId="264"/>
            <ac:picMk id="5" creationId="{68F598C2-30CF-4850-A4C8-917278349ABE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5:53.814" v="149" actId="14100"/>
        <pc:sldMkLst>
          <pc:docMk/>
          <pc:sldMk cId="1364701476" sldId="265"/>
        </pc:sldMkLst>
        <pc:spChg chg="del">
          <ac:chgData name="이운희" userId="1c1d0e7d-ac85-4881-9f52-6a05f9ac840c" providerId="ADAL" clId="{49AED200-2901-4A60-8635-4FBEB30D9171}" dt="2022-04-06T11:03:19.918" v="30"/>
          <ac:spMkLst>
            <pc:docMk/>
            <pc:sldMk cId="1364701476" sldId="265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5:53.814" v="149" actId="14100"/>
          <ac:picMkLst>
            <pc:docMk/>
            <pc:sldMk cId="1364701476" sldId="265"/>
            <ac:picMk id="5" creationId="{364F10DC-0CB4-4E82-AEA7-D0527265F113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5:58.856" v="151" actId="14100"/>
        <pc:sldMkLst>
          <pc:docMk/>
          <pc:sldMk cId="3090901596" sldId="266"/>
        </pc:sldMkLst>
        <pc:spChg chg="del">
          <ac:chgData name="이운희" userId="1c1d0e7d-ac85-4881-9f52-6a05f9ac840c" providerId="ADAL" clId="{49AED200-2901-4A60-8635-4FBEB30D9171}" dt="2022-04-06T11:03:23.554" v="33"/>
          <ac:spMkLst>
            <pc:docMk/>
            <pc:sldMk cId="3090901596" sldId="266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5:58.856" v="151" actId="14100"/>
          <ac:picMkLst>
            <pc:docMk/>
            <pc:sldMk cId="3090901596" sldId="266"/>
            <ac:picMk id="5" creationId="{9C9525E5-9D62-4025-BD2E-387C986F52A7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03.942" v="153" actId="14100"/>
        <pc:sldMkLst>
          <pc:docMk/>
          <pc:sldMk cId="80653757" sldId="267"/>
        </pc:sldMkLst>
        <pc:spChg chg="del">
          <ac:chgData name="이운희" userId="1c1d0e7d-ac85-4881-9f52-6a05f9ac840c" providerId="ADAL" clId="{49AED200-2901-4A60-8635-4FBEB30D9171}" dt="2022-04-06T11:03:26.321" v="36"/>
          <ac:spMkLst>
            <pc:docMk/>
            <pc:sldMk cId="80653757" sldId="267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6:03.942" v="153" actId="14100"/>
          <ac:picMkLst>
            <pc:docMk/>
            <pc:sldMk cId="80653757" sldId="267"/>
            <ac:picMk id="5" creationId="{29AF8B67-E6CA-4354-8FB8-64F07E09C758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08.750" v="155" actId="14100"/>
        <pc:sldMkLst>
          <pc:docMk/>
          <pc:sldMk cId="1059407458" sldId="268"/>
        </pc:sldMkLst>
        <pc:spChg chg="del">
          <ac:chgData name="이운희" userId="1c1d0e7d-ac85-4881-9f52-6a05f9ac840c" providerId="ADAL" clId="{49AED200-2901-4A60-8635-4FBEB30D9171}" dt="2022-04-06T11:03:29.418" v="39"/>
          <ac:spMkLst>
            <pc:docMk/>
            <pc:sldMk cId="1059407458" sldId="268"/>
            <ac:spMk id="3" creationId="{75185424-C6A0-4F25-A9A1-7CC47A1C1A75}"/>
          </ac:spMkLst>
        </pc:spChg>
        <pc:picChg chg="add mod">
          <ac:chgData name="이운희" userId="1c1d0e7d-ac85-4881-9f52-6a05f9ac840c" providerId="ADAL" clId="{49AED200-2901-4A60-8635-4FBEB30D9171}" dt="2022-04-06T11:06:08.750" v="155" actId="14100"/>
          <ac:picMkLst>
            <pc:docMk/>
            <pc:sldMk cId="1059407458" sldId="268"/>
            <ac:picMk id="5" creationId="{AE59AAD3-BC5A-4BDC-9A6B-EE2663D3E08D}"/>
          </ac:picMkLst>
        </pc:picChg>
      </pc:sldChg>
      <pc:sldChg chg="addSp delSp modSp new mod">
        <pc:chgData name="이운희" userId="1c1d0e7d-ac85-4881-9f52-6a05f9ac840c" providerId="ADAL" clId="{49AED200-2901-4A60-8635-4FBEB30D9171}" dt="2022-04-06T11:06:12.828" v="157" actId="14100"/>
        <pc:sldMkLst>
          <pc:docMk/>
          <pc:sldMk cId="2840525024" sldId="269"/>
        </pc:sldMkLst>
        <pc:spChg chg="del">
          <ac:chgData name="이운희" userId="1c1d0e7d-ac85-4881-9f52-6a05f9ac840c" providerId="ADAL" clId="{49AED200-2901-4A60-8635-4FBEB30D9171}" dt="2022-04-06T11:03:39.977" v="56"/>
          <ac:spMkLst>
            <pc:docMk/>
            <pc:sldMk cId="2840525024" sldId="269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6:12.828" v="157" actId="14100"/>
          <ac:picMkLst>
            <pc:docMk/>
            <pc:sldMk cId="2840525024" sldId="269"/>
            <ac:picMk id="5" creationId="{09A50E25-208F-49CB-B9EB-8E022A02FD49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18.156" v="159" actId="14100"/>
        <pc:sldMkLst>
          <pc:docMk/>
          <pc:sldMk cId="1814307161" sldId="270"/>
        </pc:sldMkLst>
        <pc:spChg chg="del">
          <ac:chgData name="이운희" userId="1c1d0e7d-ac85-4881-9f52-6a05f9ac840c" providerId="ADAL" clId="{49AED200-2901-4A60-8635-4FBEB30D9171}" dt="2022-04-06T11:03:42.663" v="59"/>
          <ac:spMkLst>
            <pc:docMk/>
            <pc:sldMk cId="1814307161" sldId="270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6:18.156" v="159" actId="14100"/>
          <ac:picMkLst>
            <pc:docMk/>
            <pc:sldMk cId="1814307161" sldId="270"/>
            <ac:picMk id="5" creationId="{4575AE32-0D53-42DE-8FD9-BB6D042B5B15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22.110" v="161" actId="14100"/>
        <pc:sldMkLst>
          <pc:docMk/>
          <pc:sldMk cId="2161760003" sldId="271"/>
        </pc:sldMkLst>
        <pc:spChg chg="del">
          <ac:chgData name="이운희" userId="1c1d0e7d-ac85-4881-9f52-6a05f9ac840c" providerId="ADAL" clId="{49AED200-2901-4A60-8635-4FBEB30D9171}" dt="2022-04-06T11:03:50.559" v="60"/>
          <ac:spMkLst>
            <pc:docMk/>
            <pc:sldMk cId="2161760003" sldId="271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6:22.110" v="161" actId="14100"/>
          <ac:picMkLst>
            <pc:docMk/>
            <pc:sldMk cId="2161760003" sldId="271"/>
            <ac:picMk id="5" creationId="{D81D2B08-AFE0-43C2-B65C-17A905084638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27.319" v="163" actId="14100"/>
        <pc:sldMkLst>
          <pc:docMk/>
          <pc:sldMk cId="1092596929" sldId="272"/>
        </pc:sldMkLst>
        <pc:spChg chg="del">
          <ac:chgData name="이운희" userId="1c1d0e7d-ac85-4881-9f52-6a05f9ac840c" providerId="ADAL" clId="{49AED200-2901-4A60-8635-4FBEB30D9171}" dt="2022-04-06T11:03:53.906" v="63"/>
          <ac:spMkLst>
            <pc:docMk/>
            <pc:sldMk cId="1092596929" sldId="272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6:27.319" v="163" actId="14100"/>
          <ac:picMkLst>
            <pc:docMk/>
            <pc:sldMk cId="1092596929" sldId="272"/>
            <ac:picMk id="5" creationId="{720A25D8-9DDC-4A4C-94FD-0A7F572D41FD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31.336" v="165" actId="14100"/>
        <pc:sldMkLst>
          <pc:docMk/>
          <pc:sldMk cId="3650817778" sldId="273"/>
        </pc:sldMkLst>
        <pc:spChg chg="del">
          <ac:chgData name="이운희" userId="1c1d0e7d-ac85-4881-9f52-6a05f9ac840c" providerId="ADAL" clId="{49AED200-2901-4A60-8635-4FBEB30D9171}" dt="2022-04-06T11:03:56.668" v="66"/>
          <ac:spMkLst>
            <pc:docMk/>
            <pc:sldMk cId="3650817778" sldId="273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6:31.336" v="165" actId="14100"/>
          <ac:picMkLst>
            <pc:docMk/>
            <pc:sldMk cId="3650817778" sldId="273"/>
            <ac:picMk id="5" creationId="{229DD120-9054-4633-AB5E-B4F25F3661AD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35.550" v="167" actId="14100"/>
        <pc:sldMkLst>
          <pc:docMk/>
          <pc:sldMk cId="3467405809" sldId="274"/>
        </pc:sldMkLst>
        <pc:spChg chg="del">
          <ac:chgData name="이운희" userId="1c1d0e7d-ac85-4881-9f52-6a05f9ac840c" providerId="ADAL" clId="{49AED200-2901-4A60-8635-4FBEB30D9171}" dt="2022-04-06T11:04:00.530" v="69"/>
          <ac:spMkLst>
            <pc:docMk/>
            <pc:sldMk cId="3467405809" sldId="274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6:35.550" v="167" actId="14100"/>
          <ac:picMkLst>
            <pc:docMk/>
            <pc:sldMk cId="3467405809" sldId="274"/>
            <ac:picMk id="5" creationId="{6F236F61-0595-452A-BBA7-347643D20CC0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40.033" v="169" actId="14100"/>
        <pc:sldMkLst>
          <pc:docMk/>
          <pc:sldMk cId="3606748132" sldId="275"/>
        </pc:sldMkLst>
        <pc:spChg chg="del">
          <ac:chgData name="이운희" userId="1c1d0e7d-ac85-4881-9f52-6a05f9ac840c" providerId="ADAL" clId="{49AED200-2901-4A60-8635-4FBEB30D9171}" dt="2022-04-06T11:04:02.939" v="72"/>
          <ac:spMkLst>
            <pc:docMk/>
            <pc:sldMk cId="3606748132" sldId="275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6:40.033" v="169" actId="14100"/>
          <ac:picMkLst>
            <pc:docMk/>
            <pc:sldMk cId="3606748132" sldId="275"/>
            <ac:picMk id="5" creationId="{51FDE877-FFE2-4F21-A16A-5849414C8E23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44.171" v="171" actId="14100"/>
        <pc:sldMkLst>
          <pc:docMk/>
          <pc:sldMk cId="216798633" sldId="276"/>
        </pc:sldMkLst>
        <pc:spChg chg="del">
          <ac:chgData name="이운희" userId="1c1d0e7d-ac85-4881-9f52-6a05f9ac840c" providerId="ADAL" clId="{49AED200-2901-4A60-8635-4FBEB30D9171}" dt="2022-04-06T11:04:05.816" v="75"/>
          <ac:spMkLst>
            <pc:docMk/>
            <pc:sldMk cId="216798633" sldId="276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6:44.171" v="171" actId="14100"/>
          <ac:picMkLst>
            <pc:docMk/>
            <pc:sldMk cId="216798633" sldId="276"/>
            <ac:picMk id="5" creationId="{291D774E-48C3-46A0-814F-581A04676069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49.693" v="173" actId="14100"/>
        <pc:sldMkLst>
          <pc:docMk/>
          <pc:sldMk cId="1547031777" sldId="277"/>
        </pc:sldMkLst>
        <pc:spChg chg="del">
          <ac:chgData name="이운희" userId="1c1d0e7d-ac85-4881-9f52-6a05f9ac840c" providerId="ADAL" clId="{49AED200-2901-4A60-8635-4FBEB30D9171}" dt="2022-04-06T11:04:09.369" v="78"/>
          <ac:spMkLst>
            <pc:docMk/>
            <pc:sldMk cId="1547031777" sldId="277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6:49.693" v="173" actId="14100"/>
          <ac:picMkLst>
            <pc:docMk/>
            <pc:sldMk cId="1547031777" sldId="277"/>
            <ac:picMk id="5" creationId="{9A22CBF3-B0A2-4615-B594-9A7CEA2279C1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54.253" v="175" actId="14100"/>
        <pc:sldMkLst>
          <pc:docMk/>
          <pc:sldMk cId="1777624426" sldId="278"/>
        </pc:sldMkLst>
        <pc:spChg chg="del">
          <ac:chgData name="이운희" userId="1c1d0e7d-ac85-4881-9f52-6a05f9ac840c" providerId="ADAL" clId="{49AED200-2901-4A60-8635-4FBEB30D9171}" dt="2022-04-06T11:04:12.089" v="81"/>
          <ac:spMkLst>
            <pc:docMk/>
            <pc:sldMk cId="1777624426" sldId="278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6:54.253" v="175" actId="14100"/>
          <ac:picMkLst>
            <pc:docMk/>
            <pc:sldMk cId="1777624426" sldId="278"/>
            <ac:picMk id="5" creationId="{14E216DB-82B0-459B-ABA5-B04D37CE15DB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6:59.732" v="177" actId="14100"/>
        <pc:sldMkLst>
          <pc:docMk/>
          <pc:sldMk cId="834275288" sldId="279"/>
        </pc:sldMkLst>
        <pc:spChg chg="del">
          <ac:chgData name="이운희" userId="1c1d0e7d-ac85-4881-9f52-6a05f9ac840c" providerId="ADAL" clId="{49AED200-2901-4A60-8635-4FBEB30D9171}" dt="2022-04-06T11:04:16.272" v="84"/>
          <ac:spMkLst>
            <pc:docMk/>
            <pc:sldMk cId="834275288" sldId="279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6:59.732" v="177" actId="14100"/>
          <ac:picMkLst>
            <pc:docMk/>
            <pc:sldMk cId="834275288" sldId="279"/>
            <ac:picMk id="5" creationId="{89B96D77-BFED-4EF6-AF88-6EFD5C87DC8A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04.551" v="179" actId="14100"/>
        <pc:sldMkLst>
          <pc:docMk/>
          <pc:sldMk cId="2843874031" sldId="280"/>
        </pc:sldMkLst>
        <pc:spChg chg="del">
          <ac:chgData name="이운희" userId="1c1d0e7d-ac85-4881-9f52-6a05f9ac840c" providerId="ADAL" clId="{49AED200-2901-4A60-8635-4FBEB30D9171}" dt="2022-04-06T11:04:18.963" v="87"/>
          <ac:spMkLst>
            <pc:docMk/>
            <pc:sldMk cId="2843874031" sldId="280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04.551" v="179" actId="14100"/>
          <ac:picMkLst>
            <pc:docMk/>
            <pc:sldMk cId="2843874031" sldId="280"/>
            <ac:picMk id="5" creationId="{371F4799-E3E8-4E70-B4F3-5CABE85F15CF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10.589" v="181" actId="14100"/>
        <pc:sldMkLst>
          <pc:docMk/>
          <pc:sldMk cId="2673962188" sldId="281"/>
        </pc:sldMkLst>
        <pc:spChg chg="del">
          <ac:chgData name="이운희" userId="1c1d0e7d-ac85-4881-9f52-6a05f9ac840c" providerId="ADAL" clId="{49AED200-2901-4A60-8635-4FBEB30D9171}" dt="2022-04-06T11:04:21.830" v="90"/>
          <ac:spMkLst>
            <pc:docMk/>
            <pc:sldMk cId="2673962188" sldId="281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10.589" v="181" actId="14100"/>
          <ac:picMkLst>
            <pc:docMk/>
            <pc:sldMk cId="2673962188" sldId="281"/>
            <ac:picMk id="5" creationId="{B80E7910-F1EF-48D1-ACBF-F5366EA87F74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14.149" v="183" actId="14100"/>
        <pc:sldMkLst>
          <pc:docMk/>
          <pc:sldMk cId="1990148471" sldId="282"/>
        </pc:sldMkLst>
        <pc:spChg chg="del">
          <ac:chgData name="이운희" userId="1c1d0e7d-ac85-4881-9f52-6a05f9ac840c" providerId="ADAL" clId="{49AED200-2901-4A60-8635-4FBEB30D9171}" dt="2022-04-06T11:04:24.096" v="93"/>
          <ac:spMkLst>
            <pc:docMk/>
            <pc:sldMk cId="1990148471" sldId="282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14.149" v="183" actId="14100"/>
          <ac:picMkLst>
            <pc:docMk/>
            <pc:sldMk cId="1990148471" sldId="282"/>
            <ac:picMk id="5" creationId="{85802FC3-E9ED-4913-9180-293BD1C3DE17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17.843" v="185" actId="14100"/>
        <pc:sldMkLst>
          <pc:docMk/>
          <pc:sldMk cId="3839227519" sldId="283"/>
        </pc:sldMkLst>
        <pc:spChg chg="del">
          <ac:chgData name="이운희" userId="1c1d0e7d-ac85-4881-9f52-6a05f9ac840c" providerId="ADAL" clId="{49AED200-2901-4A60-8635-4FBEB30D9171}" dt="2022-04-06T11:04:29.655" v="98"/>
          <ac:spMkLst>
            <pc:docMk/>
            <pc:sldMk cId="3839227519" sldId="283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17.843" v="185" actId="14100"/>
          <ac:picMkLst>
            <pc:docMk/>
            <pc:sldMk cId="3839227519" sldId="283"/>
            <ac:picMk id="5" creationId="{AE9CE737-BBC9-42F0-9E52-50C004EBA04F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36.627" v="192" actId="14100"/>
        <pc:sldMkLst>
          <pc:docMk/>
          <pc:sldMk cId="1555954451" sldId="284"/>
        </pc:sldMkLst>
        <pc:spChg chg="del">
          <ac:chgData name="이운희" userId="1c1d0e7d-ac85-4881-9f52-6a05f9ac840c" providerId="ADAL" clId="{49AED200-2901-4A60-8635-4FBEB30D9171}" dt="2022-04-06T11:04:42.278" v="112"/>
          <ac:spMkLst>
            <pc:docMk/>
            <pc:sldMk cId="1555954451" sldId="284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36.627" v="192" actId="14100"/>
          <ac:picMkLst>
            <pc:docMk/>
            <pc:sldMk cId="1555954451" sldId="284"/>
            <ac:picMk id="5" creationId="{A780C665-E455-4302-8FD8-812BBE829C9D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21.853" v="187" actId="14100"/>
        <pc:sldMkLst>
          <pc:docMk/>
          <pc:sldMk cId="1887497393" sldId="285"/>
        </pc:sldMkLst>
        <pc:spChg chg="del">
          <ac:chgData name="이운희" userId="1c1d0e7d-ac85-4881-9f52-6a05f9ac840c" providerId="ADAL" clId="{49AED200-2901-4A60-8635-4FBEB30D9171}" dt="2022-04-06T11:04:32.475" v="101"/>
          <ac:spMkLst>
            <pc:docMk/>
            <pc:sldMk cId="1887497393" sldId="285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21.853" v="187" actId="14100"/>
          <ac:picMkLst>
            <pc:docMk/>
            <pc:sldMk cId="1887497393" sldId="285"/>
            <ac:picMk id="5" creationId="{5828FF4C-88B3-4159-B27B-F99161FF56CD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31.469" v="190" actId="14100"/>
        <pc:sldMkLst>
          <pc:docMk/>
          <pc:sldMk cId="3754470312" sldId="286"/>
        </pc:sldMkLst>
        <pc:spChg chg="del">
          <ac:chgData name="이운희" userId="1c1d0e7d-ac85-4881-9f52-6a05f9ac840c" providerId="ADAL" clId="{49AED200-2901-4A60-8635-4FBEB30D9171}" dt="2022-04-06T11:04:34.988" v="104"/>
          <ac:spMkLst>
            <pc:docMk/>
            <pc:sldMk cId="3754470312" sldId="286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31.469" v="190" actId="14100"/>
          <ac:picMkLst>
            <pc:docMk/>
            <pc:sldMk cId="3754470312" sldId="286"/>
            <ac:picMk id="5" creationId="{B9346C28-A45D-4285-82BC-04B28C54CA1C}"/>
          </ac:picMkLst>
        </pc:picChg>
      </pc:sldChg>
      <pc:sldChg chg="addSp delSp modSp add del">
        <pc:chgData name="이운희" userId="1c1d0e7d-ac85-4881-9f52-6a05f9ac840c" providerId="ADAL" clId="{49AED200-2901-4A60-8635-4FBEB30D9171}" dt="2022-04-06T11:07:27.230" v="188" actId="47"/>
        <pc:sldMkLst>
          <pc:docMk/>
          <pc:sldMk cId="1407530428" sldId="287"/>
        </pc:sldMkLst>
        <pc:spChg chg="del">
          <ac:chgData name="이운희" userId="1c1d0e7d-ac85-4881-9f52-6a05f9ac840c" providerId="ADAL" clId="{49AED200-2901-4A60-8635-4FBEB30D9171}" dt="2022-04-06T11:04:37.534" v="107"/>
          <ac:spMkLst>
            <pc:docMk/>
            <pc:sldMk cId="1407530428" sldId="287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4:37.534" v="107"/>
          <ac:picMkLst>
            <pc:docMk/>
            <pc:sldMk cId="1407530428" sldId="287"/>
            <ac:picMk id="4" creationId="{69E602BD-32B5-4F57-BD36-12EDC4F362B3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41.211" v="194" actId="14100"/>
        <pc:sldMkLst>
          <pc:docMk/>
          <pc:sldMk cId="3805997646" sldId="288"/>
        </pc:sldMkLst>
        <pc:spChg chg="del">
          <ac:chgData name="이운희" userId="1c1d0e7d-ac85-4881-9f52-6a05f9ac840c" providerId="ADAL" clId="{49AED200-2901-4A60-8635-4FBEB30D9171}" dt="2022-04-06T11:04:45.533" v="115"/>
          <ac:spMkLst>
            <pc:docMk/>
            <pc:sldMk cId="3805997646" sldId="288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41.211" v="194" actId="14100"/>
          <ac:picMkLst>
            <pc:docMk/>
            <pc:sldMk cId="3805997646" sldId="288"/>
            <ac:picMk id="5" creationId="{DF69C720-EB8C-40EC-A7C8-3A0104CA9DBF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45.363" v="196" actId="14100"/>
        <pc:sldMkLst>
          <pc:docMk/>
          <pc:sldMk cId="1961510420" sldId="289"/>
        </pc:sldMkLst>
        <pc:spChg chg="del">
          <ac:chgData name="이운희" userId="1c1d0e7d-ac85-4881-9f52-6a05f9ac840c" providerId="ADAL" clId="{49AED200-2901-4A60-8635-4FBEB30D9171}" dt="2022-04-06T11:04:48.056" v="118"/>
          <ac:spMkLst>
            <pc:docMk/>
            <pc:sldMk cId="1961510420" sldId="289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45.363" v="196" actId="14100"/>
          <ac:picMkLst>
            <pc:docMk/>
            <pc:sldMk cId="1961510420" sldId="289"/>
            <ac:picMk id="5" creationId="{490FFB8C-2328-497C-96C5-CE28E16E22D3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49.850" v="198" actId="14100"/>
        <pc:sldMkLst>
          <pc:docMk/>
          <pc:sldMk cId="30727251" sldId="290"/>
        </pc:sldMkLst>
        <pc:spChg chg="del">
          <ac:chgData name="이운희" userId="1c1d0e7d-ac85-4881-9f52-6a05f9ac840c" providerId="ADAL" clId="{49AED200-2901-4A60-8635-4FBEB30D9171}" dt="2022-04-06T11:04:50.420" v="121"/>
          <ac:spMkLst>
            <pc:docMk/>
            <pc:sldMk cId="30727251" sldId="290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49.850" v="198" actId="14100"/>
          <ac:picMkLst>
            <pc:docMk/>
            <pc:sldMk cId="30727251" sldId="290"/>
            <ac:picMk id="5" creationId="{18EAE3DD-FE44-4842-B497-230D24D680CB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54.738" v="200" actId="14100"/>
        <pc:sldMkLst>
          <pc:docMk/>
          <pc:sldMk cId="611421592" sldId="291"/>
        </pc:sldMkLst>
        <pc:spChg chg="del">
          <ac:chgData name="이운희" userId="1c1d0e7d-ac85-4881-9f52-6a05f9ac840c" providerId="ADAL" clId="{49AED200-2901-4A60-8635-4FBEB30D9171}" dt="2022-04-06T11:04:55.972" v="126"/>
          <ac:spMkLst>
            <pc:docMk/>
            <pc:sldMk cId="611421592" sldId="291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54.738" v="200" actId="14100"/>
          <ac:picMkLst>
            <pc:docMk/>
            <pc:sldMk cId="611421592" sldId="291"/>
            <ac:picMk id="5" creationId="{FAF0B12C-A801-463F-82DA-2769D9B68321}"/>
          </ac:picMkLst>
        </pc:picChg>
      </pc:sldChg>
      <pc:sldChg chg="addSp delSp modSp add mod">
        <pc:chgData name="이운희" userId="1c1d0e7d-ac85-4881-9f52-6a05f9ac840c" providerId="ADAL" clId="{49AED200-2901-4A60-8635-4FBEB30D9171}" dt="2022-04-06T11:07:58.518" v="202" actId="14100"/>
        <pc:sldMkLst>
          <pc:docMk/>
          <pc:sldMk cId="1978307337" sldId="292"/>
        </pc:sldMkLst>
        <pc:spChg chg="del">
          <ac:chgData name="이운희" userId="1c1d0e7d-ac85-4881-9f52-6a05f9ac840c" providerId="ADAL" clId="{49AED200-2901-4A60-8635-4FBEB30D9171}" dt="2022-04-06T11:04:58.310" v="129"/>
          <ac:spMkLst>
            <pc:docMk/>
            <pc:sldMk cId="1978307337" sldId="292"/>
            <ac:spMk id="3" creationId="{F556B983-2ACE-4F84-B707-85AA714977BC}"/>
          </ac:spMkLst>
        </pc:spChg>
        <pc:picChg chg="add mod">
          <ac:chgData name="이운희" userId="1c1d0e7d-ac85-4881-9f52-6a05f9ac840c" providerId="ADAL" clId="{49AED200-2901-4A60-8635-4FBEB30D9171}" dt="2022-04-06T11:07:58.518" v="202" actId="14100"/>
          <ac:picMkLst>
            <pc:docMk/>
            <pc:sldMk cId="1978307337" sldId="292"/>
            <ac:picMk id="5" creationId="{1F66A18B-5AEE-418F-BE00-AAFCC710F507}"/>
          </ac:picMkLst>
        </pc:picChg>
      </pc:sldChg>
      <pc:sldChg chg="add">
        <pc:chgData name="이운희" userId="1c1d0e7d-ac85-4881-9f52-6a05f9ac840c" providerId="ADAL" clId="{49AED200-2901-4A60-8635-4FBEB30D9171}" dt="2022-04-06T11:04:53.963" v="125"/>
        <pc:sldMkLst>
          <pc:docMk/>
          <pc:sldMk cId="2898758336" sldId="293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2448739769" sldId="294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3530559299" sldId="295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3366052245" sldId="296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2420937625" sldId="297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245606966" sldId="298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2375825037" sldId="299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3152156022" sldId="300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2584723023" sldId="301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3517468129" sldId="302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3817255590" sldId="303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3815294105" sldId="304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1977634645" sldId="305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2171840239" sldId="306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630084374" sldId="307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4164059418" sldId="308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130265701" sldId="309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2047861093" sldId="310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3116871098" sldId="311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2928743198" sldId="312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370137734" sldId="313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2427974374" sldId="314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2983557999" sldId="315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664614627" sldId="316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1317012243" sldId="317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3760917549" sldId="318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335663794" sldId="319"/>
        </pc:sldMkLst>
      </pc:sldChg>
      <pc:sldChg chg="del">
        <pc:chgData name="이운희" userId="1c1d0e7d-ac85-4881-9f52-6a05f9ac840c" providerId="ADAL" clId="{49AED200-2901-4A60-8635-4FBEB30D9171}" dt="2022-04-06T11:02:29.154" v="0" actId="47"/>
        <pc:sldMkLst>
          <pc:docMk/>
          <pc:sldMk cId="2891600343" sldId="320"/>
        </pc:sldMkLst>
      </pc:sldChg>
    </pc:docChg>
  </pc:docChgLst>
  <pc:docChgLst>
    <pc:chgData name="이운희" userId="1c1d0e7d-ac85-4881-9f52-6a05f9ac840c" providerId="ADAL" clId="{15ABC40D-9E15-4EC6-88B3-CB5C63565AC3}"/>
    <pc:docChg chg="undo custSel addSld delSld modSld">
      <pc:chgData name="이운희" userId="1c1d0e7d-ac85-4881-9f52-6a05f9ac840c" providerId="ADAL" clId="{15ABC40D-9E15-4EC6-88B3-CB5C63565AC3}" dt="2022-04-04T11:17:13.456" v="257" actId="14100"/>
      <pc:docMkLst>
        <pc:docMk/>
      </pc:docMkLst>
      <pc:sldChg chg="modSp mod">
        <pc:chgData name="이운희" userId="1c1d0e7d-ac85-4881-9f52-6a05f9ac840c" providerId="ADAL" clId="{15ABC40D-9E15-4EC6-88B3-CB5C63565AC3}" dt="2022-04-04T11:11:38.473" v="115" actId="20577"/>
        <pc:sldMkLst>
          <pc:docMk/>
          <pc:sldMk cId="1861291046" sldId="256"/>
        </pc:sldMkLst>
        <pc:spChg chg="mod">
          <ac:chgData name="이운희" userId="1c1d0e7d-ac85-4881-9f52-6a05f9ac840c" providerId="ADAL" clId="{15ABC40D-9E15-4EC6-88B3-CB5C63565AC3}" dt="2022-04-04T11:11:22.800" v="22"/>
          <ac:spMkLst>
            <pc:docMk/>
            <pc:sldMk cId="1861291046" sldId="256"/>
            <ac:spMk id="2" creationId="{635B57F3-BFF5-4F2D-BCAC-3D6F6669A16C}"/>
          </ac:spMkLst>
        </pc:spChg>
        <pc:spChg chg="mod">
          <ac:chgData name="이운희" userId="1c1d0e7d-ac85-4881-9f52-6a05f9ac840c" providerId="ADAL" clId="{15ABC40D-9E15-4EC6-88B3-CB5C63565AC3}" dt="2022-04-04T11:11:38.473" v="115" actId="20577"/>
          <ac:spMkLst>
            <pc:docMk/>
            <pc:sldMk cId="1861291046" sldId="256"/>
            <ac:spMk id="3" creationId="{CFDB6228-19B1-49DA-B705-C8233E052D7F}"/>
          </ac:spMkLst>
        </pc:spChg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1695150492" sldId="257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1936813590" sldId="258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913210455" sldId="259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03002698" sldId="260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092454844" sldId="261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144793856" sldId="262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2264787895" sldId="263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1184874021" sldId="264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394885343" sldId="265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647842302" sldId="266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1397164619" sldId="267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1396376228" sldId="268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339692719" sldId="269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1100908444" sldId="270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943297757" sldId="271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440597141" sldId="272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802975057" sldId="273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1943449677" sldId="274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630176565" sldId="275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1006431456" sldId="276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2534720551" sldId="277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174452003" sldId="278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413066534" sldId="279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1756599912" sldId="280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39501771" sldId="281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4177222335" sldId="282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69600854" sldId="283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255019830" sldId="284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4102689351" sldId="285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1282085771" sldId="286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2563193008" sldId="287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1076965358" sldId="288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594627401" sldId="289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043380119" sldId="290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639396914" sldId="291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341277454" sldId="292"/>
        </pc:sldMkLst>
      </pc:sldChg>
      <pc:sldChg chg="del">
        <pc:chgData name="이운희" userId="1c1d0e7d-ac85-4881-9f52-6a05f9ac840c" providerId="ADAL" clId="{15ABC40D-9E15-4EC6-88B3-CB5C63565AC3}" dt="2022-04-04T11:11:15.147" v="0" actId="47"/>
        <pc:sldMkLst>
          <pc:docMk/>
          <pc:sldMk cId="3296269432" sldId="293"/>
        </pc:sldMkLst>
      </pc:sldChg>
      <pc:sldChg chg="addSp delSp modSp mod">
        <pc:chgData name="이운희" userId="1c1d0e7d-ac85-4881-9f52-6a05f9ac840c" providerId="ADAL" clId="{15ABC40D-9E15-4EC6-88B3-CB5C63565AC3}" dt="2022-04-04T11:14:44.539" v="205" actId="14100"/>
        <pc:sldMkLst>
          <pc:docMk/>
          <pc:sldMk cId="2448739769" sldId="294"/>
        </pc:sldMkLst>
        <pc:spChg chg="del">
          <ac:chgData name="이운희" userId="1c1d0e7d-ac85-4881-9f52-6a05f9ac840c" providerId="ADAL" clId="{15ABC40D-9E15-4EC6-88B3-CB5C63565AC3}" dt="2022-04-04T11:12:36.642" v="116"/>
          <ac:spMkLst>
            <pc:docMk/>
            <pc:sldMk cId="2448739769" sldId="294"/>
            <ac:spMk id="3" creationId="{0085C0FD-5E3F-48F2-8E3C-308983FB2BA2}"/>
          </ac:spMkLst>
        </pc:spChg>
        <pc:picChg chg="add mod">
          <ac:chgData name="이운희" userId="1c1d0e7d-ac85-4881-9f52-6a05f9ac840c" providerId="ADAL" clId="{15ABC40D-9E15-4EC6-88B3-CB5C63565AC3}" dt="2022-04-04T11:14:44.539" v="205" actId="14100"/>
          <ac:picMkLst>
            <pc:docMk/>
            <pc:sldMk cId="2448739769" sldId="294"/>
            <ac:picMk id="5" creationId="{53AA080E-B859-4E11-B800-4E6EE2AC8EDB}"/>
          </ac:picMkLst>
        </pc:picChg>
      </pc:sldChg>
      <pc:sldChg chg="addSp delSp modSp new mod">
        <pc:chgData name="이운희" userId="1c1d0e7d-ac85-4881-9f52-6a05f9ac840c" providerId="ADAL" clId="{15ABC40D-9E15-4EC6-88B3-CB5C63565AC3}" dt="2022-04-04T11:14:49.356" v="207" actId="14100"/>
        <pc:sldMkLst>
          <pc:docMk/>
          <pc:sldMk cId="3530559299" sldId="295"/>
        </pc:sldMkLst>
        <pc:spChg chg="del">
          <ac:chgData name="이운희" userId="1c1d0e7d-ac85-4881-9f52-6a05f9ac840c" providerId="ADAL" clId="{15ABC40D-9E15-4EC6-88B3-CB5C63565AC3}" dt="2022-04-04T11:12:47.627" v="142"/>
          <ac:spMkLst>
            <pc:docMk/>
            <pc:sldMk cId="3530559299" sldId="295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4:49.356" v="207" actId="14100"/>
          <ac:picMkLst>
            <pc:docMk/>
            <pc:sldMk cId="3530559299" sldId="295"/>
            <ac:picMk id="5" creationId="{087C6BA6-1DA6-4FF3-B3A3-107E7B32AFFC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4:54.180" v="209" actId="14100"/>
        <pc:sldMkLst>
          <pc:docMk/>
          <pc:sldMk cId="3366052245" sldId="296"/>
        </pc:sldMkLst>
        <pc:spChg chg="del">
          <ac:chgData name="이운희" userId="1c1d0e7d-ac85-4881-9f52-6a05f9ac840c" providerId="ADAL" clId="{15ABC40D-9E15-4EC6-88B3-CB5C63565AC3}" dt="2022-04-04T11:12:50.176" v="145"/>
          <ac:spMkLst>
            <pc:docMk/>
            <pc:sldMk cId="3366052245" sldId="296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4:54.180" v="209" actId="14100"/>
          <ac:picMkLst>
            <pc:docMk/>
            <pc:sldMk cId="3366052245" sldId="296"/>
            <ac:picMk id="5" creationId="{379E91AB-27F6-48C8-90C1-E4CC631D0CF3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4:58.533" v="211" actId="14100"/>
        <pc:sldMkLst>
          <pc:docMk/>
          <pc:sldMk cId="2420937625" sldId="297"/>
        </pc:sldMkLst>
        <pc:spChg chg="del">
          <ac:chgData name="이운희" userId="1c1d0e7d-ac85-4881-9f52-6a05f9ac840c" providerId="ADAL" clId="{15ABC40D-9E15-4EC6-88B3-CB5C63565AC3}" dt="2022-04-04T11:12:53.190" v="148"/>
          <ac:spMkLst>
            <pc:docMk/>
            <pc:sldMk cId="2420937625" sldId="297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4:58.533" v="211" actId="14100"/>
          <ac:picMkLst>
            <pc:docMk/>
            <pc:sldMk cId="2420937625" sldId="297"/>
            <ac:picMk id="5" creationId="{C6704103-16D2-4B2E-B5BB-5FC8F9D562B4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5:03.429" v="213" actId="14100"/>
        <pc:sldMkLst>
          <pc:docMk/>
          <pc:sldMk cId="245606966" sldId="298"/>
        </pc:sldMkLst>
        <pc:spChg chg="del">
          <ac:chgData name="이운희" userId="1c1d0e7d-ac85-4881-9f52-6a05f9ac840c" providerId="ADAL" clId="{15ABC40D-9E15-4EC6-88B3-CB5C63565AC3}" dt="2022-04-04T11:12:55.853" v="149"/>
          <ac:spMkLst>
            <pc:docMk/>
            <pc:sldMk cId="245606966" sldId="298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5:03.429" v="213" actId="14100"/>
          <ac:picMkLst>
            <pc:docMk/>
            <pc:sldMk cId="245606966" sldId="298"/>
            <ac:picMk id="5" creationId="{AA431234-35BB-4E1D-AF68-A3D5B52515DE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5:08.972" v="215" actId="14100"/>
        <pc:sldMkLst>
          <pc:docMk/>
          <pc:sldMk cId="2375825037" sldId="299"/>
        </pc:sldMkLst>
        <pc:spChg chg="del">
          <ac:chgData name="이운희" userId="1c1d0e7d-ac85-4881-9f52-6a05f9ac840c" providerId="ADAL" clId="{15ABC40D-9E15-4EC6-88B3-CB5C63565AC3}" dt="2022-04-04T11:12:58.552" v="152"/>
          <ac:spMkLst>
            <pc:docMk/>
            <pc:sldMk cId="2375825037" sldId="299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5:08.972" v="215" actId="14100"/>
          <ac:picMkLst>
            <pc:docMk/>
            <pc:sldMk cId="2375825037" sldId="299"/>
            <ac:picMk id="5" creationId="{EA823216-2801-4F9D-A51C-F7C4B2CE6F30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5:14.189" v="217" actId="14100"/>
        <pc:sldMkLst>
          <pc:docMk/>
          <pc:sldMk cId="3152156022" sldId="300"/>
        </pc:sldMkLst>
        <pc:spChg chg="del">
          <ac:chgData name="이운희" userId="1c1d0e7d-ac85-4881-9f52-6a05f9ac840c" providerId="ADAL" clId="{15ABC40D-9E15-4EC6-88B3-CB5C63565AC3}" dt="2022-04-04T11:13:05.349" v="154"/>
          <ac:spMkLst>
            <pc:docMk/>
            <pc:sldMk cId="3152156022" sldId="300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5:14.189" v="217" actId="14100"/>
          <ac:picMkLst>
            <pc:docMk/>
            <pc:sldMk cId="3152156022" sldId="300"/>
            <ac:picMk id="5" creationId="{296074CE-6508-4062-8575-525961BF408F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5:19.972" v="219" actId="14100"/>
        <pc:sldMkLst>
          <pc:docMk/>
          <pc:sldMk cId="2584723023" sldId="301"/>
        </pc:sldMkLst>
        <pc:spChg chg="del">
          <ac:chgData name="이운희" userId="1c1d0e7d-ac85-4881-9f52-6a05f9ac840c" providerId="ADAL" clId="{15ABC40D-9E15-4EC6-88B3-CB5C63565AC3}" dt="2022-04-04T11:13:08.757" v="157"/>
          <ac:spMkLst>
            <pc:docMk/>
            <pc:sldMk cId="2584723023" sldId="301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5:19.972" v="219" actId="14100"/>
          <ac:picMkLst>
            <pc:docMk/>
            <pc:sldMk cId="2584723023" sldId="301"/>
            <ac:picMk id="5" creationId="{2AB0C3D0-11C9-4EE0-A2B5-214A9F6DACD0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5:24.190" v="221" actId="14100"/>
        <pc:sldMkLst>
          <pc:docMk/>
          <pc:sldMk cId="3517468129" sldId="302"/>
        </pc:sldMkLst>
        <pc:spChg chg="del">
          <ac:chgData name="이운희" userId="1c1d0e7d-ac85-4881-9f52-6a05f9ac840c" providerId="ADAL" clId="{15ABC40D-9E15-4EC6-88B3-CB5C63565AC3}" dt="2022-04-04T11:13:11.220" v="160"/>
          <ac:spMkLst>
            <pc:docMk/>
            <pc:sldMk cId="3517468129" sldId="302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5:24.190" v="221" actId="14100"/>
          <ac:picMkLst>
            <pc:docMk/>
            <pc:sldMk cId="3517468129" sldId="302"/>
            <ac:picMk id="5" creationId="{F5348473-7CA5-47AE-9A81-CDF1AD2FC464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5:29.860" v="223" actId="14100"/>
        <pc:sldMkLst>
          <pc:docMk/>
          <pc:sldMk cId="3817255590" sldId="303"/>
        </pc:sldMkLst>
        <pc:spChg chg="del">
          <ac:chgData name="이운희" userId="1c1d0e7d-ac85-4881-9f52-6a05f9ac840c" providerId="ADAL" clId="{15ABC40D-9E15-4EC6-88B3-CB5C63565AC3}" dt="2022-04-04T11:13:15.742" v="163"/>
          <ac:spMkLst>
            <pc:docMk/>
            <pc:sldMk cId="3817255590" sldId="303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5:29.860" v="223" actId="14100"/>
          <ac:picMkLst>
            <pc:docMk/>
            <pc:sldMk cId="3817255590" sldId="303"/>
            <ac:picMk id="5" creationId="{3113DDF1-C7B9-469F-B399-ED6262F3A0DC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5:34.493" v="225" actId="14100"/>
        <pc:sldMkLst>
          <pc:docMk/>
          <pc:sldMk cId="3815294105" sldId="304"/>
        </pc:sldMkLst>
        <pc:spChg chg="del">
          <ac:chgData name="이운희" userId="1c1d0e7d-ac85-4881-9f52-6a05f9ac840c" providerId="ADAL" clId="{15ABC40D-9E15-4EC6-88B3-CB5C63565AC3}" dt="2022-04-04T11:13:20.111" v="166"/>
          <ac:spMkLst>
            <pc:docMk/>
            <pc:sldMk cId="3815294105" sldId="304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5:34.493" v="225" actId="14100"/>
          <ac:picMkLst>
            <pc:docMk/>
            <pc:sldMk cId="3815294105" sldId="304"/>
            <ac:picMk id="5" creationId="{E7A6BB0A-E698-48C2-A92D-0BA263133A64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5:39.001" v="227" actId="14100"/>
        <pc:sldMkLst>
          <pc:docMk/>
          <pc:sldMk cId="1977634645" sldId="305"/>
        </pc:sldMkLst>
        <pc:spChg chg="del">
          <ac:chgData name="이운희" userId="1c1d0e7d-ac85-4881-9f52-6a05f9ac840c" providerId="ADAL" clId="{15ABC40D-9E15-4EC6-88B3-CB5C63565AC3}" dt="2022-04-04T11:13:23.380" v="167"/>
          <ac:spMkLst>
            <pc:docMk/>
            <pc:sldMk cId="1977634645" sldId="305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5:39.001" v="227" actId="14100"/>
          <ac:picMkLst>
            <pc:docMk/>
            <pc:sldMk cId="1977634645" sldId="305"/>
            <ac:picMk id="5" creationId="{560B5F94-2147-4CE8-82F9-484EDAF4AC86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5:44.131" v="229" actId="14100"/>
        <pc:sldMkLst>
          <pc:docMk/>
          <pc:sldMk cId="2171840239" sldId="306"/>
        </pc:sldMkLst>
        <pc:spChg chg="del">
          <ac:chgData name="이운희" userId="1c1d0e7d-ac85-4881-9f52-6a05f9ac840c" providerId="ADAL" clId="{15ABC40D-9E15-4EC6-88B3-CB5C63565AC3}" dt="2022-04-04T11:13:27.381" v="170"/>
          <ac:spMkLst>
            <pc:docMk/>
            <pc:sldMk cId="2171840239" sldId="306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5:44.131" v="229" actId="14100"/>
          <ac:picMkLst>
            <pc:docMk/>
            <pc:sldMk cId="2171840239" sldId="306"/>
            <ac:picMk id="5" creationId="{161D088E-DC3A-415E-A88D-675D1BA6C354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5:48.839" v="231" actId="14100"/>
        <pc:sldMkLst>
          <pc:docMk/>
          <pc:sldMk cId="630084374" sldId="307"/>
        </pc:sldMkLst>
        <pc:spChg chg="del">
          <ac:chgData name="이운희" userId="1c1d0e7d-ac85-4881-9f52-6a05f9ac840c" providerId="ADAL" clId="{15ABC40D-9E15-4EC6-88B3-CB5C63565AC3}" dt="2022-04-04T11:13:29.572" v="173"/>
          <ac:spMkLst>
            <pc:docMk/>
            <pc:sldMk cId="630084374" sldId="307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5:48.839" v="231" actId="14100"/>
          <ac:picMkLst>
            <pc:docMk/>
            <pc:sldMk cId="630084374" sldId="307"/>
            <ac:picMk id="5" creationId="{2DCD799E-8526-4438-8B1C-A1CDE261BDB6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6:02.789" v="233" actId="14100"/>
        <pc:sldMkLst>
          <pc:docMk/>
          <pc:sldMk cId="4164059418" sldId="308"/>
        </pc:sldMkLst>
        <pc:spChg chg="del">
          <ac:chgData name="이운희" userId="1c1d0e7d-ac85-4881-9f52-6a05f9ac840c" providerId="ADAL" clId="{15ABC40D-9E15-4EC6-88B3-CB5C63565AC3}" dt="2022-04-04T11:13:32.205" v="175"/>
          <ac:spMkLst>
            <pc:docMk/>
            <pc:sldMk cId="4164059418" sldId="308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6:02.789" v="233" actId="14100"/>
          <ac:picMkLst>
            <pc:docMk/>
            <pc:sldMk cId="4164059418" sldId="308"/>
            <ac:picMk id="5" creationId="{8886AC8B-69DE-4CF4-ADEC-295E225177D7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6:09.931" v="235" actId="14100"/>
        <pc:sldMkLst>
          <pc:docMk/>
          <pc:sldMk cId="130265701" sldId="309"/>
        </pc:sldMkLst>
        <pc:spChg chg="del">
          <ac:chgData name="이운희" userId="1c1d0e7d-ac85-4881-9f52-6a05f9ac840c" providerId="ADAL" clId="{15ABC40D-9E15-4EC6-88B3-CB5C63565AC3}" dt="2022-04-04T11:13:35.302" v="178"/>
          <ac:spMkLst>
            <pc:docMk/>
            <pc:sldMk cId="130265701" sldId="309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6:09.931" v="235" actId="14100"/>
          <ac:picMkLst>
            <pc:docMk/>
            <pc:sldMk cId="130265701" sldId="309"/>
            <ac:picMk id="5" creationId="{762D30CC-10BD-4C50-BA16-1E2E6E8CA485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6:14.810" v="237" actId="14100"/>
        <pc:sldMkLst>
          <pc:docMk/>
          <pc:sldMk cId="2047861093" sldId="310"/>
        </pc:sldMkLst>
        <pc:spChg chg="del">
          <ac:chgData name="이운희" userId="1c1d0e7d-ac85-4881-9f52-6a05f9ac840c" providerId="ADAL" clId="{15ABC40D-9E15-4EC6-88B3-CB5C63565AC3}" dt="2022-04-04T11:13:38.396" v="181"/>
          <ac:spMkLst>
            <pc:docMk/>
            <pc:sldMk cId="2047861093" sldId="310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6:14.810" v="237" actId="14100"/>
          <ac:picMkLst>
            <pc:docMk/>
            <pc:sldMk cId="2047861093" sldId="310"/>
            <ac:picMk id="5" creationId="{EF165003-1765-49FD-8342-E0FA13903EE6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6:20.169" v="239" actId="14100"/>
        <pc:sldMkLst>
          <pc:docMk/>
          <pc:sldMk cId="3116871098" sldId="311"/>
        </pc:sldMkLst>
        <pc:spChg chg="del">
          <ac:chgData name="이운희" userId="1c1d0e7d-ac85-4881-9f52-6a05f9ac840c" providerId="ADAL" clId="{15ABC40D-9E15-4EC6-88B3-CB5C63565AC3}" dt="2022-04-04T11:13:41.535" v="182"/>
          <ac:spMkLst>
            <pc:docMk/>
            <pc:sldMk cId="3116871098" sldId="311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6:20.169" v="239" actId="14100"/>
          <ac:picMkLst>
            <pc:docMk/>
            <pc:sldMk cId="3116871098" sldId="311"/>
            <ac:picMk id="5" creationId="{DCC28AA4-D079-4325-B989-791A2CEA1D0C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6:33.486" v="241" actId="14100"/>
        <pc:sldMkLst>
          <pc:docMk/>
          <pc:sldMk cId="2928743198" sldId="312"/>
        </pc:sldMkLst>
        <pc:spChg chg="del">
          <ac:chgData name="이운희" userId="1c1d0e7d-ac85-4881-9f52-6a05f9ac840c" providerId="ADAL" clId="{15ABC40D-9E15-4EC6-88B3-CB5C63565AC3}" dt="2022-04-04T11:13:50.666" v="185"/>
          <ac:spMkLst>
            <pc:docMk/>
            <pc:sldMk cId="2928743198" sldId="312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6:33.486" v="241" actId="14100"/>
          <ac:picMkLst>
            <pc:docMk/>
            <pc:sldMk cId="2928743198" sldId="312"/>
            <ac:picMk id="5" creationId="{FD47BA59-6C79-476E-BB8A-F8B503E8CAB3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6:37.848" v="243" actId="14100"/>
        <pc:sldMkLst>
          <pc:docMk/>
          <pc:sldMk cId="370137734" sldId="313"/>
        </pc:sldMkLst>
        <pc:spChg chg="del">
          <ac:chgData name="이운희" userId="1c1d0e7d-ac85-4881-9f52-6a05f9ac840c" providerId="ADAL" clId="{15ABC40D-9E15-4EC6-88B3-CB5C63565AC3}" dt="2022-04-04T11:13:53.406" v="188"/>
          <ac:spMkLst>
            <pc:docMk/>
            <pc:sldMk cId="370137734" sldId="313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6:37.848" v="243" actId="14100"/>
          <ac:picMkLst>
            <pc:docMk/>
            <pc:sldMk cId="370137734" sldId="313"/>
            <ac:picMk id="5" creationId="{2CD2FD72-53B8-4E2C-AFB5-305C738CE1D6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6:42.491" v="245" actId="14100"/>
        <pc:sldMkLst>
          <pc:docMk/>
          <pc:sldMk cId="2427974374" sldId="314"/>
        </pc:sldMkLst>
        <pc:spChg chg="del">
          <ac:chgData name="이운희" userId="1c1d0e7d-ac85-4881-9f52-6a05f9ac840c" providerId="ADAL" clId="{15ABC40D-9E15-4EC6-88B3-CB5C63565AC3}" dt="2022-04-04T11:13:56.035" v="191"/>
          <ac:spMkLst>
            <pc:docMk/>
            <pc:sldMk cId="2427974374" sldId="314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6:42.491" v="245" actId="14100"/>
          <ac:picMkLst>
            <pc:docMk/>
            <pc:sldMk cId="2427974374" sldId="314"/>
            <ac:picMk id="5" creationId="{361C7B3A-95FA-43A0-ADDF-AA96B415B01E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6:47.440" v="247" actId="14100"/>
        <pc:sldMkLst>
          <pc:docMk/>
          <pc:sldMk cId="2983557999" sldId="315"/>
        </pc:sldMkLst>
        <pc:spChg chg="del">
          <ac:chgData name="이운희" userId="1c1d0e7d-ac85-4881-9f52-6a05f9ac840c" providerId="ADAL" clId="{15ABC40D-9E15-4EC6-88B3-CB5C63565AC3}" dt="2022-04-04T11:13:59.361" v="192"/>
          <ac:spMkLst>
            <pc:docMk/>
            <pc:sldMk cId="2983557999" sldId="315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6:47.440" v="247" actId="14100"/>
          <ac:picMkLst>
            <pc:docMk/>
            <pc:sldMk cId="2983557999" sldId="315"/>
            <ac:picMk id="5" creationId="{DCEA59A7-37B8-4242-AAEE-04E420AD719C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6:51.863" v="249" actId="14100"/>
        <pc:sldMkLst>
          <pc:docMk/>
          <pc:sldMk cId="664614627" sldId="316"/>
        </pc:sldMkLst>
        <pc:spChg chg="del">
          <ac:chgData name="이운희" userId="1c1d0e7d-ac85-4881-9f52-6a05f9ac840c" providerId="ADAL" clId="{15ABC40D-9E15-4EC6-88B3-CB5C63565AC3}" dt="2022-04-04T11:14:01.311" v="195"/>
          <ac:spMkLst>
            <pc:docMk/>
            <pc:sldMk cId="664614627" sldId="316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6:51.863" v="249" actId="14100"/>
          <ac:picMkLst>
            <pc:docMk/>
            <pc:sldMk cId="664614627" sldId="316"/>
            <ac:picMk id="5" creationId="{7B2800C6-515D-418E-9D66-E57899A3C713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6:58.234" v="251" actId="14100"/>
        <pc:sldMkLst>
          <pc:docMk/>
          <pc:sldMk cId="1317012243" sldId="317"/>
        </pc:sldMkLst>
        <pc:spChg chg="del">
          <ac:chgData name="이운희" userId="1c1d0e7d-ac85-4881-9f52-6a05f9ac840c" providerId="ADAL" clId="{15ABC40D-9E15-4EC6-88B3-CB5C63565AC3}" dt="2022-04-04T11:14:04.103" v="196"/>
          <ac:spMkLst>
            <pc:docMk/>
            <pc:sldMk cId="1317012243" sldId="317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6:58.234" v="251" actId="14100"/>
          <ac:picMkLst>
            <pc:docMk/>
            <pc:sldMk cId="1317012243" sldId="317"/>
            <ac:picMk id="5" creationId="{C5E936C1-C890-4AFC-A508-0205C3A8AB74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7:02.837" v="253" actId="14100"/>
        <pc:sldMkLst>
          <pc:docMk/>
          <pc:sldMk cId="3760917549" sldId="318"/>
        </pc:sldMkLst>
        <pc:spChg chg="del">
          <ac:chgData name="이운희" userId="1c1d0e7d-ac85-4881-9f52-6a05f9ac840c" providerId="ADAL" clId="{15ABC40D-9E15-4EC6-88B3-CB5C63565AC3}" dt="2022-04-04T11:14:06.937" v="197"/>
          <ac:spMkLst>
            <pc:docMk/>
            <pc:sldMk cId="3760917549" sldId="318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7:02.837" v="253" actId="14100"/>
          <ac:picMkLst>
            <pc:docMk/>
            <pc:sldMk cId="3760917549" sldId="318"/>
            <ac:picMk id="5" creationId="{C96045ED-1433-4FCC-91F1-D74538FAB580}"/>
          </ac:picMkLst>
        </pc:picChg>
      </pc:sldChg>
      <pc:sldChg chg="addSp delSp modSp add mod">
        <pc:chgData name="이운희" userId="1c1d0e7d-ac85-4881-9f52-6a05f9ac840c" providerId="ADAL" clId="{15ABC40D-9E15-4EC6-88B3-CB5C63565AC3}" dt="2022-04-04T11:17:07.455" v="255" actId="14100"/>
        <pc:sldMkLst>
          <pc:docMk/>
          <pc:sldMk cId="335663794" sldId="319"/>
        </pc:sldMkLst>
        <pc:spChg chg="del">
          <ac:chgData name="이운희" userId="1c1d0e7d-ac85-4881-9f52-6a05f9ac840c" providerId="ADAL" clId="{15ABC40D-9E15-4EC6-88B3-CB5C63565AC3}" dt="2022-04-04T11:14:12.185" v="200"/>
          <ac:spMkLst>
            <pc:docMk/>
            <pc:sldMk cId="335663794" sldId="319"/>
            <ac:spMk id="3" creationId="{420516E0-C4F4-4083-A547-0995B106C242}"/>
          </ac:spMkLst>
        </pc:spChg>
        <pc:picChg chg="add mod">
          <ac:chgData name="이운희" userId="1c1d0e7d-ac85-4881-9f52-6a05f9ac840c" providerId="ADAL" clId="{15ABC40D-9E15-4EC6-88B3-CB5C63565AC3}" dt="2022-04-04T11:17:07.455" v="255" actId="14100"/>
          <ac:picMkLst>
            <pc:docMk/>
            <pc:sldMk cId="335663794" sldId="319"/>
            <ac:picMk id="5" creationId="{02ED7416-2263-40C9-9F3B-2FBC8FCFDA3B}"/>
          </ac:picMkLst>
        </pc:picChg>
      </pc:sldChg>
      <pc:sldChg chg="addSp delSp modSp new mod">
        <pc:chgData name="이운희" userId="1c1d0e7d-ac85-4881-9f52-6a05f9ac840c" providerId="ADAL" clId="{15ABC40D-9E15-4EC6-88B3-CB5C63565AC3}" dt="2022-04-04T11:17:13.456" v="257" actId="14100"/>
        <pc:sldMkLst>
          <pc:docMk/>
          <pc:sldMk cId="2891600343" sldId="320"/>
        </pc:sldMkLst>
        <pc:spChg chg="del">
          <ac:chgData name="이운희" userId="1c1d0e7d-ac85-4881-9f52-6a05f9ac840c" providerId="ADAL" clId="{15ABC40D-9E15-4EC6-88B3-CB5C63565AC3}" dt="2022-04-04T11:14:23.049" v="203"/>
          <ac:spMkLst>
            <pc:docMk/>
            <pc:sldMk cId="2891600343" sldId="320"/>
            <ac:spMk id="3" creationId="{335D0D1F-24D9-4F40-A45D-8B045963710D}"/>
          </ac:spMkLst>
        </pc:spChg>
        <pc:picChg chg="add mod">
          <ac:chgData name="이운희" userId="1c1d0e7d-ac85-4881-9f52-6a05f9ac840c" providerId="ADAL" clId="{15ABC40D-9E15-4EC6-88B3-CB5C63565AC3}" dt="2022-04-04T11:17:13.456" v="257" actId="14100"/>
          <ac:picMkLst>
            <pc:docMk/>
            <pc:sldMk cId="2891600343" sldId="320"/>
            <ac:picMk id="5" creationId="{D71DD994-4DE5-465E-8AD8-2C45227D252C}"/>
          </ac:picMkLst>
        </pc:pic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DC5228-5D52-4944-863F-60F7F3223C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36A33D-3B6A-4B45-A37A-BAE6629DD4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B3DFCA-318B-47D5-9386-82F7B3636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0EE96C-0570-4FF0-AD3B-C7BDED0B9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087AF1-5235-4C5D-992C-31D757D8D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895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E280A1-6E3F-4ABE-ACE9-80933D31A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9B0401-6380-4CAA-9164-1BBEBBDC4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60ED5D-204F-472F-951B-284534214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CA5A56-00D4-4BF9-8B78-63A751EB7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122993-F220-4EA8-9549-BBB428109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5535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8E3A2A-ECE3-46FA-A1F1-641AD7ACB5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03FF0A-A731-4C06-B3EE-0054B2DB25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9E96B6-5CA7-4AC2-B3B7-8C8B41C6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4280EC-B038-4E65-9019-1E9682744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4052D0-21E1-47DB-9921-3BB79742C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5293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8EA38D-5A24-458F-8E4E-60D5C327B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06562C-BEE1-454D-B326-66C5BE605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C230C3-6F65-40AD-87BD-50CBD7C63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EF0971-68A2-49B1-A57A-BE777567D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0FE156-1C14-4D4F-B7E9-881FE3616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402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41FD5F-2F8B-4A72-88FE-67CAC404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0758D-5B85-4F02-B081-2A8734337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21F3BE-9889-4216-8DBC-65E1A8EAC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E0694A-F542-48B8-9302-A486B0191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5BB63A-D689-40FC-BAA0-67D76AADC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58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C0D67-ED4A-4239-AD50-352DF35D9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6EC964-8F44-4BA9-9254-C411A917C0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913B37-4C0B-4758-8BFF-34BD9F45BA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70DB4E-CFA1-407B-8D43-E97B69D65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FC4EEE-9498-48B9-A48A-2EF93DE9C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4BC942-9C8E-4C9B-AB19-385A5A015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092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2FF13E-79BA-4F2E-858C-28A72BDED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52B13B-804F-42DE-A075-8574B33E7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C6DA9A-4733-46A2-911E-6A1D5F8A3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18BB37D-466E-49B1-B3DB-C8EEA93372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3B17F24-519C-4967-84E9-F49256805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841AF28-4C14-422E-8C46-0DF1607DD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5F4B18-836A-409F-9BA8-976B4847B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17E18B-BA78-4044-8444-D5697BDD6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517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124C24-E6A7-4DCA-9B2E-566B5482E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62A454-2502-4A79-A43B-935F62D05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FE03A7-9D76-499F-B5D9-E0E30EEE9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4FB22D-0857-4073-A6D5-992950FB7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353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C81003-471B-4F7B-86D7-76ACCF6DD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A0266B-B712-454E-900F-4E264BB6C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E4D929-8A71-47F2-B1B7-39D11485A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2570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CAEB4-95C0-4B24-A83A-8DB6199A5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CD0FAA-DCCB-4CFD-ABA8-02B47523E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B81485-D12D-4892-8516-0DC6C22B4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13277F-F432-40F6-9AFD-BBA16F358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CBBB16-B30D-4392-A04A-FB6148B9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63A7DF-2D70-451A-B319-E31C7DE4C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590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B04245-23A1-492B-BBAF-980BB777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9A9F569-6FF0-49CF-BDF0-2975502E2E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DEF9C7-25EA-4BB3-8ED9-77D5B12C8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C5326-B7BB-48ED-B313-4FCBF47AB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529DB6-04E1-4298-AC40-D192D2A17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F7DDBE-DC8F-464D-95D8-39CCE8E89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0199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44B61C-F253-4F51-B485-A1E0B4448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57E201-48AC-41AE-B699-1B6E1B3CF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966142-A683-455D-A579-091F61D849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F5C6D-6454-43A1-854E-ABEF1231E379}" type="datetimeFigureOut">
              <a:rPr lang="ko-KR" altLang="en-US" smtClean="0"/>
              <a:t>2022-04-06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C373FB-5BAF-4302-842D-0A7EB479BD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4C8254-68C9-4DA5-A465-CA26D27A2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884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5B57F3-BFF5-4F2D-BCAC-3D6F6669A1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아동기 자기 관리 방법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FDB6228-19B1-49DA-B705-C8233E052D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몽정</a:t>
            </a:r>
            <a:r>
              <a:rPr lang="en-US" altLang="ko-KR" dirty="0"/>
              <a:t>, </a:t>
            </a:r>
            <a:r>
              <a:rPr lang="ko-KR" altLang="en-US" dirty="0"/>
              <a:t>월경을 처음 경험 했다면</a:t>
            </a:r>
            <a:r>
              <a:rPr lang="en-US" altLang="ko-KR" dirty="0"/>
              <a:t>?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12910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식이(가) 표시된 사진&#10;&#10;자동 생성된 설명">
            <a:extLst>
              <a:ext uri="{FF2B5EF4-FFF2-40B4-BE49-F238E27FC236}">
                <a16:creationId xmlns:a16="http://schemas.microsoft.com/office/drawing/2014/main" id="{364F10DC-0CB4-4E82-AEA7-D0527265F1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647014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9C9525E5-9D62-4025-BD2E-387C986F52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90901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, 정렬된이(가) 표시된 사진&#10;&#10;자동 생성된 설명">
            <a:extLst>
              <a:ext uri="{FF2B5EF4-FFF2-40B4-BE49-F238E27FC236}">
                <a16:creationId xmlns:a16="http://schemas.microsoft.com/office/drawing/2014/main" id="{29AF8B67-E6CA-4354-8FB8-64F07E09C7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06537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E59AAD3-BC5A-4BDC-9A6B-EE2663D3E0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594074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, 장식이(가) 표시된 사진&#10;&#10;자동 생성된 설명">
            <a:extLst>
              <a:ext uri="{FF2B5EF4-FFF2-40B4-BE49-F238E27FC236}">
                <a16:creationId xmlns:a16="http://schemas.microsoft.com/office/drawing/2014/main" id="{09A50E25-208F-49CB-B9EB-8E022A02FD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40525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575AE32-0D53-42DE-8FD9-BB6D042B5B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14307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이(가) 표시된 사진&#10;&#10;자동 생성된 설명">
            <a:extLst>
              <a:ext uri="{FF2B5EF4-FFF2-40B4-BE49-F238E27FC236}">
                <a16:creationId xmlns:a16="http://schemas.microsoft.com/office/drawing/2014/main" id="{D81D2B08-AFE0-43C2-B65C-17A9050846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617600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720A25D8-9DDC-4A4C-94FD-0A7F572D4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925969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229DD120-9054-4633-AB5E-B4F25F3661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508177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6F236F61-0595-452A-BBA7-347643D20C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674058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812EF9A6-B55D-4F2F-BF79-BC92E2E11F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842699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실내, 장난감, 장식이(가) 표시된 사진&#10;&#10;자동 생성된 설명">
            <a:extLst>
              <a:ext uri="{FF2B5EF4-FFF2-40B4-BE49-F238E27FC236}">
                <a16:creationId xmlns:a16="http://schemas.microsoft.com/office/drawing/2014/main" id="{51FDE877-FFE2-4F21-A16A-5849414C8E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6067481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291D774E-48C3-46A0-814F-581A046760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67986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9A22CBF3-B0A2-4615-B594-9A7CEA2279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470317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14E216DB-82B0-459B-ABA5-B04D37CE15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77624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실내, 장난감, 장식이(가) 표시된 사진&#10;&#10;자동 생성된 설명">
            <a:extLst>
              <a:ext uri="{FF2B5EF4-FFF2-40B4-BE49-F238E27FC236}">
                <a16:creationId xmlns:a16="http://schemas.microsoft.com/office/drawing/2014/main" id="{89B96D77-BFED-4EF6-AF88-6EFD5C87DC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342752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371F4799-E3E8-4E70-B4F3-5CABE85F15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43874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실내, 장식이(가) 표시된 사진&#10;&#10;자동 생성된 설명">
            <a:extLst>
              <a:ext uri="{FF2B5EF4-FFF2-40B4-BE49-F238E27FC236}">
                <a16:creationId xmlns:a16="http://schemas.microsoft.com/office/drawing/2014/main" id="{B80E7910-F1EF-48D1-ACBF-F5366EA87F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73962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85802FC3-E9ED-4913-9180-293BD1C3DE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901484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AE9CE737-BBC9-42F0-9E52-50C004EBA0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392275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5828FF4C-88B3-4159-B27B-F99161FF56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87497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5A51933-552C-4DFC-B733-6B68D8C2E7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341048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B9346C28-A45D-4285-82BC-04B28C54CA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544703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A780C665-E455-4302-8FD8-812BBE829C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5595445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장난감, 실내, 레고이(가) 표시된 사진&#10;&#10;자동 생성된 설명">
            <a:extLst>
              <a:ext uri="{FF2B5EF4-FFF2-40B4-BE49-F238E27FC236}">
                <a16:creationId xmlns:a16="http://schemas.microsoft.com/office/drawing/2014/main" id="{DF69C720-EB8C-40EC-A7C8-3A0104CA9D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05997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컵, 장난감이(가) 표시된 사진&#10;&#10;자동 생성된 설명">
            <a:extLst>
              <a:ext uri="{FF2B5EF4-FFF2-40B4-BE49-F238E27FC236}">
                <a16:creationId xmlns:a16="http://schemas.microsoft.com/office/drawing/2014/main" id="{490FFB8C-2328-497C-96C5-CE28E16E2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615104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이(가) 표시된 사진&#10;&#10;자동 생성된 설명">
            <a:extLst>
              <a:ext uri="{FF2B5EF4-FFF2-40B4-BE49-F238E27FC236}">
                <a16:creationId xmlns:a16="http://schemas.microsoft.com/office/drawing/2014/main" id="{18EAE3DD-FE44-4842-B497-230D24D680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72725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, 자동장치이(가) 표시된 사진&#10;&#10;자동 생성된 설명">
            <a:extLst>
              <a:ext uri="{FF2B5EF4-FFF2-40B4-BE49-F238E27FC236}">
                <a16:creationId xmlns:a16="http://schemas.microsoft.com/office/drawing/2014/main" id="{FAF0B12C-A801-463F-82DA-2769D9B683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1142159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1F66A18B-5AEE-418F-BE00-AAFCC710F5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7830733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F85B50-5600-4BD6-8037-30C54BA84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556B983-2ACE-4F84-B707-85AA71497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98758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D6F6E22-C599-4CBC-AEBE-543595F812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67865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장난감이(가) 표시된 사진&#10;&#10;자동 생성된 설명">
            <a:extLst>
              <a:ext uri="{FF2B5EF4-FFF2-40B4-BE49-F238E27FC236}">
                <a16:creationId xmlns:a16="http://schemas.microsoft.com/office/drawing/2014/main" id="{1AEE0772-3D2A-4F2E-A5BB-BE3F83AC78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48750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표지판이(가) 표시된 사진&#10;&#10;자동 생성된 설명">
            <a:extLst>
              <a:ext uri="{FF2B5EF4-FFF2-40B4-BE49-F238E27FC236}">
                <a16:creationId xmlns:a16="http://schemas.microsoft.com/office/drawing/2014/main" id="{7E8063B3-6F73-47A3-A822-2539DDDE6D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69279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이(가) 표시된 사진&#10;&#10;자동 생성된 설명">
            <a:extLst>
              <a:ext uri="{FF2B5EF4-FFF2-40B4-BE49-F238E27FC236}">
                <a16:creationId xmlns:a16="http://schemas.microsoft.com/office/drawing/2014/main" id="{16447242-795C-49EF-8527-CF3795890E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55833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96582190-192E-4AE9-8B7D-CB34E1D531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57223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2871DC-4FC8-40A2-8986-436420FA0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식이(가) 표시된 사진&#10;&#10;자동 생성된 설명">
            <a:extLst>
              <a:ext uri="{FF2B5EF4-FFF2-40B4-BE49-F238E27FC236}">
                <a16:creationId xmlns:a16="http://schemas.microsoft.com/office/drawing/2014/main" id="{68F598C2-30CF-4850-A4C8-917278349A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21550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a457248-2877-48dc-b8a0-990969de4f9c">
      <Terms xmlns="http://schemas.microsoft.com/office/infopath/2007/PartnerControls"/>
    </lcf76f155ced4ddcb4097134ff3c332f>
    <TaxCatchAll xmlns="6b7fd487-1780-41c1-bff4-8ba3b6e02f6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CEA9F2E7BAE26847BCB525288B75BD39" ma:contentTypeVersion="12" ma:contentTypeDescription="새 문서를 만듭니다." ma:contentTypeScope="" ma:versionID="b57e05dbcba2bd9089487d8b747b8940">
  <xsd:schema xmlns:xsd="http://www.w3.org/2001/XMLSchema" xmlns:xs="http://www.w3.org/2001/XMLSchema" xmlns:p="http://schemas.microsoft.com/office/2006/metadata/properties" xmlns:ns2="aa457248-2877-48dc-b8a0-990969de4f9c" xmlns:ns3="6b7fd487-1780-41c1-bff4-8ba3b6e02f6d" targetNamespace="http://schemas.microsoft.com/office/2006/metadata/properties" ma:root="true" ma:fieldsID="4d94a080374b60e35ed9b1955356a124" ns2:_="" ns3:_="">
    <xsd:import namespace="aa457248-2877-48dc-b8a0-990969de4f9c"/>
    <xsd:import namespace="6b7fd487-1780-41c1-bff4-8ba3b6e02f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57248-2877-48dc-b8a0-990969de4f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3b63f6eb-b6c1-41e6-84c8-fcea7e8339c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7fd487-1780-41c1-bff4-8ba3b6e02f6d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3b5cbac4-641b-4d63-a5d6-ec8accf97c6a}" ma:internalName="TaxCatchAll" ma:showField="CatchAllData" ma:web="6b7fd487-1780-41c1-bff4-8ba3b6e02f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ABF5901-4218-4FCB-9894-751F7B69228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06C2AD49-189D-48B8-9DD3-68FB53BF0921}"/>
</file>

<file path=customXml/itemProps3.xml><?xml version="1.0" encoding="utf-8"?>
<ds:datastoreItem xmlns:ds="http://schemas.openxmlformats.org/officeDocument/2006/customXml" ds:itemID="{DDD7AB04-3878-4F0C-9E2B-9C59C768652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11</Words>
  <Application>Microsoft Office PowerPoint</Application>
  <PresentationFormat>와이드스크린</PresentationFormat>
  <Paragraphs>2</Paragraphs>
  <Slides>37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HeadingPairs>
  <TitlesOfParts>
    <vt:vector size="40" baseType="lpstr">
      <vt:lpstr>맑은 고딕</vt:lpstr>
      <vt:lpstr>Arial</vt:lpstr>
      <vt:lpstr>Office 테마</vt:lpstr>
      <vt:lpstr>아동기 자기 관리 방법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아동기 발달의 특징</dc:title>
  <dc:creator>이운희</dc:creator>
  <cp:lastModifiedBy>이운희</cp:lastModifiedBy>
  <cp:revision>1</cp:revision>
  <dcterms:created xsi:type="dcterms:W3CDTF">2022-03-13T21:55:18Z</dcterms:created>
  <dcterms:modified xsi:type="dcterms:W3CDTF">2022-04-06T11:08:00Z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0x010100CEA9F2E7BAE26847BCB525288B75BD39</vt:lpwstr>
  </property>
</Properties>
</file>

<file path=docProps/thumbnail.jpeg>
</file>